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48" autoAdjust="0"/>
    <p:restoredTop sz="96881" autoAdjust="0"/>
  </p:normalViewPr>
  <p:slideViewPr>
    <p:cSldViewPr>
      <p:cViewPr varScale="1">
        <p:scale>
          <a:sx n="69" d="100"/>
          <a:sy n="69" d="100"/>
        </p:scale>
        <p:origin x="-52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6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1" Type="http://schemas.openxmlformats.org/officeDocument/2006/relationships/hyperlink" Target="http://news.univs.cn/2012/0814/934158.s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EC48CC-8128-4E17-99AC-CD120CF6DD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1F239276-8247-44DC-8445-7AE4EE656F97}">
      <dgm:prSet phldrT="[文本]" custT="1"/>
      <dgm:spPr/>
      <dgm:t>
        <a:bodyPr/>
        <a:lstStyle/>
        <a:p>
          <a:r>
            <a:rPr lang="en-US" sz="1800" dirty="0" smtClean="0">
              <a:solidFill>
                <a:schemeClr val="tx1"/>
              </a:solidFill>
            </a:rPr>
            <a:t>1982</a:t>
          </a:r>
          <a:r>
            <a:rPr lang="zh-CN" altLang="en-US" sz="1800" dirty="0" smtClean="0">
              <a:solidFill>
                <a:schemeClr val="tx1"/>
              </a:solidFill>
            </a:rPr>
            <a:t>年</a:t>
          </a:r>
          <a:r>
            <a:rPr lang="en-US" sz="1800" dirty="0" smtClean="0">
              <a:solidFill>
                <a:schemeClr val="tx1"/>
              </a:solidFill>
            </a:rPr>
            <a:t>10</a:t>
          </a:r>
          <a:r>
            <a:rPr lang="zh-CN" altLang="en-US" sz="1800" dirty="0" smtClean="0">
              <a:solidFill>
                <a:schemeClr val="tx1"/>
              </a:solidFill>
            </a:rPr>
            <a:t>月生，</a:t>
          </a:r>
          <a:r>
            <a:rPr lang="en-US" sz="1800" dirty="0" smtClean="0">
              <a:solidFill>
                <a:schemeClr val="tx1"/>
              </a:solidFill>
            </a:rPr>
            <a:t>2007</a:t>
          </a:r>
          <a:r>
            <a:rPr lang="zh-CN" altLang="en-US" sz="1800" dirty="0" smtClean="0">
              <a:solidFill>
                <a:schemeClr val="tx1"/>
              </a:solidFill>
            </a:rPr>
            <a:t>年</a:t>
          </a:r>
          <a:r>
            <a:rPr lang="en-US" sz="1800" dirty="0" smtClean="0">
              <a:solidFill>
                <a:schemeClr val="tx1"/>
              </a:solidFill>
            </a:rPr>
            <a:t>7</a:t>
          </a:r>
          <a:r>
            <a:rPr lang="zh-CN" altLang="en-US" sz="1800" dirty="0" smtClean="0">
              <a:solidFill>
                <a:schemeClr val="tx1"/>
              </a:solidFill>
            </a:rPr>
            <a:t>月起从事辅导员工作。</a:t>
          </a:r>
          <a:endParaRPr lang="zh-CN" altLang="en-US" sz="1800" dirty="0">
            <a:solidFill>
              <a:schemeClr val="tx1"/>
            </a:solidFill>
          </a:endParaRPr>
        </a:p>
      </dgm:t>
    </dgm:pt>
    <dgm:pt modelId="{804BF287-66E4-42C6-8955-A90840F209D4}" type="parTrans" cxnId="{1BC1E528-6DA2-4892-B3E8-4E7043A1C88E}">
      <dgm:prSet/>
      <dgm:spPr/>
      <dgm:t>
        <a:bodyPr/>
        <a:lstStyle/>
        <a:p>
          <a:endParaRPr lang="zh-CN" altLang="en-US" sz="2400">
            <a:solidFill>
              <a:schemeClr val="tx1"/>
            </a:solidFill>
          </a:endParaRPr>
        </a:p>
      </dgm:t>
    </dgm:pt>
    <dgm:pt modelId="{0064AA20-B48E-47F9-A598-4B2A98A997EC}" type="sibTrans" cxnId="{1BC1E528-6DA2-4892-B3E8-4E7043A1C88E}">
      <dgm:prSet/>
      <dgm:spPr/>
      <dgm:t>
        <a:bodyPr/>
        <a:lstStyle/>
        <a:p>
          <a:endParaRPr lang="zh-CN" altLang="en-US" sz="2400">
            <a:solidFill>
              <a:schemeClr val="tx1"/>
            </a:solidFill>
          </a:endParaRPr>
        </a:p>
      </dgm:t>
    </dgm:pt>
    <dgm:pt modelId="{D6EA6D7C-55CB-4E45-BAD9-82BD634CC4B9}">
      <dgm:prSet phldrT="[文本]" custT="1"/>
      <dgm:spPr/>
      <dgm:t>
        <a:bodyPr/>
        <a:lstStyle/>
        <a:p>
          <a:r>
            <a:rPr lang="zh-CN" altLang="en-US" sz="1800" dirty="0" smtClean="0">
              <a:solidFill>
                <a:schemeClr val="tx1"/>
              </a:solidFill>
            </a:rPr>
            <a:t>创建 </a:t>
          </a:r>
          <a:r>
            <a:rPr lang="en-US" sz="1800" dirty="0" smtClean="0">
              <a:solidFill>
                <a:schemeClr val="tx1"/>
              </a:solidFill>
            </a:rPr>
            <a:t>“</a:t>
          </a:r>
          <a:r>
            <a:rPr lang="zh-CN" altLang="en-US" sz="1800" dirty="0" smtClean="0">
              <a:solidFill>
                <a:schemeClr val="tx1"/>
              </a:solidFill>
            </a:rPr>
            <a:t>金大团</a:t>
          </a:r>
          <a:r>
            <a:rPr lang="en-US" sz="1800" dirty="0" smtClean="0">
              <a:solidFill>
                <a:schemeClr val="tx1"/>
              </a:solidFill>
            </a:rPr>
            <a:t>”</a:t>
          </a:r>
          <a:r>
            <a:rPr lang="zh-CN" altLang="en-US" sz="1800" dirty="0" smtClean="0">
              <a:solidFill>
                <a:schemeClr val="tx1"/>
              </a:solidFill>
            </a:rPr>
            <a:t>团队博客，成为学生心灵的港湾。</a:t>
          </a:r>
          <a:endParaRPr lang="zh-CN" altLang="en-US" sz="1800" dirty="0">
            <a:solidFill>
              <a:schemeClr val="tx1"/>
            </a:solidFill>
          </a:endParaRPr>
        </a:p>
      </dgm:t>
    </dgm:pt>
    <dgm:pt modelId="{71A2F518-DC68-4780-9BDC-38F93A581A06}" type="parTrans" cxnId="{1C07EF95-B8AD-44C2-A7AA-F598ED98A306}">
      <dgm:prSet/>
      <dgm:spPr/>
      <dgm:t>
        <a:bodyPr/>
        <a:lstStyle/>
        <a:p>
          <a:endParaRPr lang="zh-CN" altLang="en-US" sz="2400">
            <a:solidFill>
              <a:schemeClr val="tx1"/>
            </a:solidFill>
          </a:endParaRPr>
        </a:p>
      </dgm:t>
    </dgm:pt>
    <dgm:pt modelId="{BF37C05B-AD56-4EF4-8BA3-3300F7F13C59}" type="sibTrans" cxnId="{1C07EF95-B8AD-44C2-A7AA-F598ED98A306}">
      <dgm:prSet/>
      <dgm:spPr/>
      <dgm:t>
        <a:bodyPr/>
        <a:lstStyle/>
        <a:p>
          <a:endParaRPr lang="zh-CN" altLang="en-US" sz="2400">
            <a:solidFill>
              <a:schemeClr val="tx1"/>
            </a:solidFill>
          </a:endParaRPr>
        </a:p>
      </dgm:t>
    </dgm:pt>
    <dgm:pt modelId="{0C131DDA-8018-49CF-8C44-B8845CA746CB}">
      <dgm:prSet phldrT="[文本]" custT="1"/>
      <dgm:spPr/>
      <dgm:t>
        <a:bodyPr/>
        <a:lstStyle/>
        <a:p>
          <a:pPr>
            <a:lnSpc>
              <a:spcPct val="150000"/>
            </a:lnSpc>
          </a:pPr>
          <a:r>
            <a:rPr lang="zh-CN" altLang="en-US" sz="1400" dirty="0" smtClean="0">
              <a:solidFill>
                <a:schemeClr val="tx1"/>
              </a:solidFill>
            </a:rPr>
            <a:t>短短</a:t>
          </a:r>
          <a:r>
            <a:rPr lang="en-US" sz="1400" dirty="0" smtClean="0">
              <a:solidFill>
                <a:schemeClr val="tx1"/>
              </a:solidFill>
            </a:rPr>
            <a:t>4</a:t>
          </a:r>
          <a:r>
            <a:rPr lang="zh-CN" altLang="en-US" sz="1400" dirty="0" smtClean="0">
              <a:solidFill>
                <a:schemeClr val="tx1"/>
              </a:solidFill>
            </a:rPr>
            <a:t>年发表博文</a:t>
          </a:r>
          <a:r>
            <a:rPr lang="en-US" sz="1400" dirty="0" smtClean="0">
              <a:solidFill>
                <a:schemeClr val="tx1"/>
              </a:solidFill>
            </a:rPr>
            <a:t>1100</a:t>
          </a:r>
          <a:r>
            <a:rPr lang="zh-CN" altLang="en-US" sz="1400" dirty="0" smtClean="0">
              <a:solidFill>
                <a:schemeClr val="tx1"/>
              </a:solidFill>
            </a:rPr>
            <a:t>余篇，博客访问量突破</a:t>
          </a:r>
          <a:r>
            <a:rPr lang="en-US" sz="1400" dirty="0" smtClean="0">
              <a:solidFill>
                <a:schemeClr val="tx1"/>
              </a:solidFill>
            </a:rPr>
            <a:t>71</a:t>
          </a:r>
          <a:r>
            <a:rPr lang="zh-CN" altLang="en-US" sz="1400" dirty="0" smtClean="0">
              <a:solidFill>
                <a:schemeClr val="tx1"/>
              </a:solidFill>
            </a:rPr>
            <a:t>万人次，访问人数达到</a:t>
          </a:r>
          <a:r>
            <a:rPr lang="en-US" sz="1400" dirty="0" smtClean="0">
              <a:solidFill>
                <a:schemeClr val="tx1"/>
              </a:solidFill>
            </a:rPr>
            <a:t>2</a:t>
          </a:r>
          <a:r>
            <a:rPr lang="zh-CN" altLang="en-US" sz="1400" dirty="0" smtClean="0">
              <a:solidFill>
                <a:schemeClr val="tx1"/>
              </a:solidFill>
            </a:rPr>
            <a:t>万余人，回复评论量已达</a:t>
          </a:r>
          <a:r>
            <a:rPr lang="en-US" sz="1400" dirty="0" smtClean="0">
              <a:solidFill>
                <a:schemeClr val="tx1"/>
              </a:solidFill>
            </a:rPr>
            <a:t>6</a:t>
          </a:r>
          <a:r>
            <a:rPr lang="zh-CN" altLang="en-US" sz="1400" dirty="0" smtClean="0">
              <a:solidFill>
                <a:schemeClr val="tx1"/>
              </a:solidFill>
            </a:rPr>
            <a:t>万余条。</a:t>
          </a:r>
          <a:endParaRPr lang="zh-CN" altLang="en-US" sz="1400" dirty="0">
            <a:solidFill>
              <a:schemeClr val="tx1"/>
            </a:solidFill>
          </a:endParaRPr>
        </a:p>
      </dgm:t>
    </dgm:pt>
    <dgm:pt modelId="{C13563C9-D3C0-4E32-93DA-768B7DB23928}" type="parTrans" cxnId="{3241C5A2-3EA2-4BC3-986B-706DE4CEE8AC}">
      <dgm:prSet/>
      <dgm:spPr/>
      <dgm:t>
        <a:bodyPr/>
        <a:lstStyle/>
        <a:p>
          <a:endParaRPr lang="zh-CN" altLang="en-US" sz="2400">
            <a:solidFill>
              <a:schemeClr val="tx1"/>
            </a:solidFill>
          </a:endParaRPr>
        </a:p>
      </dgm:t>
    </dgm:pt>
    <dgm:pt modelId="{E3A1CA9A-3D06-4CD2-AA5C-35AEBEE149E0}" type="sibTrans" cxnId="{3241C5A2-3EA2-4BC3-986B-706DE4CEE8AC}">
      <dgm:prSet/>
      <dgm:spPr/>
      <dgm:t>
        <a:bodyPr/>
        <a:lstStyle/>
        <a:p>
          <a:endParaRPr lang="zh-CN" altLang="en-US" sz="2400">
            <a:solidFill>
              <a:schemeClr val="tx1"/>
            </a:solidFill>
          </a:endParaRPr>
        </a:p>
      </dgm:t>
    </dgm:pt>
    <dgm:pt modelId="{33655EA7-929B-4393-87FE-F24D85D694A2}">
      <dgm:prSet phldrT="[文本]" custT="1"/>
      <dgm:spPr/>
      <dgm:t>
        <a:bodyPr/>
        <a:lstStyle/>
        <a:p>
          <a:pPr>
            <a:lnSpc>
              <a:spcPct val="150000"/>
            </a:lnSpc>
          </a:pPr>
          <a:r>
            <a:rPr lang="zh-CN" sz="1400" dirty="0" smtClean="0">
              <a:solidFill>
                <a:schemeClr val="tx1"/>
              </a:solidFill>
            </a:rPr>
            <a:t>开辟</a:t>
          </a:r>
          <a:r>
            <a:rPr lang="en-US" sz="1400" dirty="0" smtClean="0">
              <a:solidFill>
                <a:schemeClr val="tx1"/>
              </a:solidFill>
            </a:rPr>
            <a:t>14</a:t>
          </a:r>
          <a:r>
            <a:rPr lang="zh-CN" sz="1400" dirty="0" smtClean="0">
              <a:solidFill>
                <a:schemeClr val="tx1"/>
              </a:solidFill>
            </a:rPr>
            <a:t>个板块，涉及思想建设、心理辅导、就业指导等方面</a:t>
          </a:r>
          <a:endParaRPr lang="zh-CN" altLang="en-US" sz="1400" dirty="0">
            <a:solidFill>
              <a:schemeClr val="tx1"/>
            </a:solidFill>
          </a:endParaRPr>
        </a:p>
      </dgm:t>
    </dgm:pt>
    <dgm:pt modelId="{0B6859C7-C6FB-45BB-9C53-00FAEF4FEC77}" type="parTrans" cxnId="{40D85728-61AE-4C70-BD27-60ED7F19ADDD}">
      <dgm:prSet/>
      <dgm:spPr/>
      <dgm:t>
        <a:bodyPr/>
        <a:lstStyle/>
        <a:p>
          <a:endParaRPr lang="zh-CN" altLang="en-US" sz="2400">
            <a:solidFill>
              <a:schemeClr val="tx1"/>
            </a:solidFill>
          </a:endParaRPr>
        </a:p>
      </dgm:t>
    </dgm:pt>
    <dgm:pt modelId="{3FA7B5CE-1948-4356-A5DA-E0B06C00BD55}" type="sibTrans" cxnId="{40D85728-61AE-4C70-BD27-60ED7F19ADDD}">
      <dgm:prSet/>
      <dgm:spPr/>
      <dgm:t>
        <a:bodyPr/>
        <a:lstStyle/>
        <a:p>
          <a:endParaRPr lang="zh-CN" altLang="en-US" sz="2400">
            <a:solidFill>
              <a:schemeClr val="tx1"/>
            </a:solidFill>
          </a:endParaRPr>
        </a:p>
      </dgm:t>
    </dgm:pt>
    <dgm:pt modelId="{98995CFE-A442-41C8-A86F-9C9B785DBE93}">
      <dgm:prSet phldrT="[文本]" custT="1"/>
      <dgm:spPr/>
      <dgm:t>
        <a:bodyPr/>
        <a:lstStyle/>
        <a:p>
          <a:pPr>
            <a:lnSpc>
              <a:spcPct val="150000"/>
            </a:lnSpc>
          </a:pPr>
          <a:r>
            <a:rPr lang="zh-CN" altLang="en-US" sz="1400" dirty="0" smtClean="0">
              <a:solidFill>
                <a:schemeClr val="tx1"/>
              </a:solidFill>
            </a:rPr>
            <a:t>牵手校内外公益组织，让更多学生参与到志愿服务活动中</a:t>
          </a:r>
          <a:endParaRPr lang="zh-CN" altLang="en-US" sz="1400" dirty="0">
            <a:solidFill>
              <a:schemeClr val="tx1"/>
            </a:solidFill>
          </a:endParaRPr>
        </a:p>
      </dgm:t>
    </dgm:pt>
    <dgm:pt modelId="{1A598CBC-C997-49A5-B955-25E829440FB2}" type="parTrans" cxnId="{51A96787-ED2A-4FE5-8A01-508DF1013C99}">
      <dgm:prSet/>
      <dgm:spPr/>
      <dgm:t>
        <a:bodyPr/>
        <a:lstStyle/>
        <a:p>
          <a:endParaRPr lang="zh-CN" altLang="en-US" sz="2400">
            <a:solidFill>
              <a:schemeClr val="tx1"/>
            </a:solidFill>
          </a:endParaRPr>
        </a:p>
      </dgm:t>
    </dgm:pt>
    <dgm:pt modelId="{17461948-30B1-4B75-B53F-724857E3B6E6}" type="sibTrans" cxnId="{51A96787-ED2A-4FE5-8A01-508DF1013C99}">
      <dgm:prSet/>
      <dgm:spPr/>
      <dgm:t>
        <a:bodyPr/>
        <a:lstStyle/>
        <a:p>
          <a:endParaRPr lang="zh-CN" altLang="en-US" sz="2400">
            <a:solidFill>
              <a:schemeClr val="tx1"/>
            </a:solidFill>
          </a:endParaRPr>
        </a:p>
      </dgm:t>
    </dgm:pt>
    <dgm:pt modelId="{3D701BD2-AA2C-478E-A091-B9DB5D0A3389}">
      <dgm:prSet phldrT="[文本]" custT="1"/>
      <dgm:spPr/>
      <dgm:t>
        <a:bodyPr/>
        <a:lstStyle/>
        <a:p>
          <a:pPr>
            <a:lnSpc>
              <a:spcPct val="150000"/>
            </a:lnSpc>
          </a:pPr>
          <a:r>
            <a:rPr lang="en-US" sz="1800" dirty="0" smtClean="0">
              <a:solidFill>
                <a:schemeClr val="tx1"/>
              </a:solidFill>
            </a:rPr>
            <a:t>2012</a:t>
          </a:r>
          <a:r>
            <a:rPr lang="zh-CN" altLang="en-US" sz="1800" dirty="0" smtClean="0">
              <a:solidFill>
                <a:schemeClr val="tx1"/>
              </a:solidFill>
            </a:rPr>
            <a:t>年，她的博客荣获全国高校优秀辅导员博客评选</a:t>
          </a:r>
          <a:r>
            <a:rPr lang="en-US" sz="1800" dirty="0" smtClean="0">
              <a:solidFill>
                <a:schemeClr val="tx1"/>
              </a:solidFill>
            </a:rPr>
            <a:t>“</a:t>
          </a:r>
          <a:r>
            <a:rPr lang="zh-CN" altLang="en-US" sz="1800" dirty="0" smtClean="0">
              <a:solidFill>
                <a:schemeClr val="tx1"/>
              </a:solidFill>
            </a:rPr>
            <a:t>最佳博客</a:t>
          </a:r>
          <a:r>
            <a:rPr lang="en-US" sz="1800" dirty="0" smtClean="0">
              <a:solidFill>
                <a:schemeClr val="tx1"/>
              </a:solidFill>
            </a:rPr>
            <a:t>”</a:t>
          </a:r>
          <a:r>
            <a:rPr lang="zh-CN" altLang="en-US" sz="1800" dirty="0" smtClean="0">
              <a:solidFill>
                <a:schemeClr val="tx1"/>
              </a:solidFill>
            </a:rPr>
            <a:t>、</a:t>
          </a:r>
          <a:r>
            <a:rPr lang="en-US" sz="1800" dirty="0" smtClean="0">
              <a:solidFill>
                <a:schemeClr val="tx1"/>
              </a:solidFill>
            </a:rPr>
            <a:t>“</a:t>
          </a:r>
          <a:r>
            <a:rPr lang="zh-CN" altLang="en-US" sz="1800" dirty="0" smtClean="0">
              <a:solidFill>
                <a:schemeClr val="tx1"/>
              </a:solidFill>
            </a:rPr>
            <a:t>最佳合作奖</a:t>
          </a:r>
          <a:r>
            <a:rPr lang="en-US" sz="1800" dirty="0" smtClean="0">
              <a:solidFill>
                <a:schemeClr val="tx1"/>
              </a:solidFill>
            </a:rPr>
            <a:t>”</a:t>
          </a:r>
          <a:r>
            <a:rPr lang="zh-CN" altLang="en-US" sz="1800" dirty="0" smtClean="0">
              <a:solidFill>
                <a:schemeClr val="tx1"/>
              </a:solidFill>
            </a:rPr>
            <a:t>等殊荣</a:t>
          </a:r>
          <a:endParaRPr lang="zh-CN" altLang="en-US" sz="1800" dirty="0">
            <a:solidFill>
              <a:schemeClr val="tx1"/>
            </a:solidFill>
          </a:endParaRPr>
        </a:p>
      </dgm:t>
    </dgm:pt>
    <dgm:pt modelId="{F4B2FE17-8FE0-403E-B3E2-5E16FA7D4429}" type="parTrans" cxnId="{5DEA2481-DCFA-480B-9D18-52C833F7E6CF}">
      <dgm:prSet/>
      <dgm:spPr/>
      <dgm:t>
        <a:bodyPr/>
        <a:lstStyle/>
        <a:p>
          <a:endParaRPr lang="zh-CN" altLang="en-US" sz="2400">
            <a:solidFill>
              <a:schemeClr val="tx1"/>
            </a:solidFill>
          </a:endParaRPr>
        </a:p>
      </dgm:t>
    </dgm:pt>
    <dgm:pt modelId="{A998797C-F24B-41F0-BBBD-0F85BC92BEFD}" type="sibTrans" cxnId="{5DEA2481-DCFA-480B-9D18-52C833F7E6CF}">
      <dgm:prSet/>
      <dgm:spPr/>
      <dgm:t>
        <a:bodyPr/>
        <a:lstStyle/>
        <a:p>
          <a:endParaRPr lang="zh-CN" altLang="en-US" sz="2400">
            <a:solidFill>
              <a:schemeClr val="tx1"/>
            </a:solidFill>
          </a:endParaRPr>
        </a:p>
      </dgm:t>
    </dgm:pt>
    <dgm:pt modelId="{EF2214AD-6A16-4F11-BC2E-E46101ACB916}">
      <dgm:prSet phldrT="[文本]" custT="1"/>
      <dgm:spPr/>
      <dgm:t>
        <a:bodyPr/>
        <a:lstStyle/>
        <a:p>
          <a:pPr>
            <a:lnSpc>
              <a:spcPct val="150000"/>
            </a:lnSpc>
          </a:pPr>
          <a:r>
            <a:rPr lang="zh-CN" sz="1800" dirty="0" smtClean="0">
              <a:solidFill>
                <a:schemeClr val="tx1"/>
              </a:solidFill>
            </a:rPr>
            <a:t>以</a:t>
          </a:r>
          <a:r>
            <a:rPr lang="en-US" sz="1800" dirty="0" smtClean="0">
              <a:solidFill>
                <a:schemeClr val="tx1"/>
              </a:solidFill>
            </a:rPr>
            <a:t>“</a:t>
          </a:r>
          <a:r>
            <a:rPr lang="zh-CN" sz="1800" dirty="0" smtClean="0">
              <a:solidFill>
                <a:schemeClr val="tx1"/>
              </a:solidFill>
            </a:rPr>
            <a:t>利用团队辅导员博客开展思政教育</a:t>
          </a:r>
          <a:r>
            <a:rPr lang="en-US" sz="1800" dirty="0" smtClean="0">
              <a:solidFill>
                <a:schemeClr val="tx1"/>
              </a:solidFill>
            </a:rPr>
            <a:t>”</a:t>
          </a:r>
          <a:r>
            <a:rPr lang="zh-CN" sz="1800" dirty="0" smtClean="0">
              <a:solidFill>
                <a:schemeClr val="tx1"/>
              </a:solidFill>
            </a:rPr>
            <a:t>为研究方向，主持</a:t>
          </a:r>
          <a:r>
            <a:rPr lang="en-US" sz="1800" dirty="0" smtClean="0">
              <a:solidFill>
                <a:schemeClr val="tx1"/>
              </a:solidFill>
            </a:rPr>
            <a:t>2012</a:t>
          </a:r>
          <a:r>
            <a:rPr lang="zh-CN" sz="1800" dirty="0" smtClean="0">
              <a:solidFill>
                <a:schemeClr val="tx1"/>
              </a:solidFill>
            </a:rPr>
            <a:t>年教育部人文社科研究项目辅导员专项课题</a:t>
          </a:r>
          <a:r>
            <a:rPr lang="en-US" sz="1800" dirty="0" smtClean="0">
              <a:solidFill>
                <a:schemeClr val="tx1"/>
              </a:solidFill>
            </a:rPr>
            <a:t>1</a:t>
          </a:r>
          <a:r>
            <a:rPr lang="zh-CN" sz="1800" dirty="0" smtClean="0">
              <a:solidFill>
                <a:schemeClr val="tx1"/>
              </a:solidFill>
            </a:rPr>
            <a:t>项，主持</a:t>
          </a:r>
          <a:r>
            <a:rPr lang="en-US" sz="1800" dirty="0" smtClean="0">
              <a:solidFill>
                <a:schemeClr val="tx1"/>
              </a:solidFill>
            </a:rPr>
            <a:t>2010</a:t>
          </a:r>
          <a:r>
            <a:rPr lang="zh-CN" sz="1800" dirty="0" smtClean="0">
              <a:solidFill>
                <a:schemeClr val="tx1"/>
              </a:solidFill>
            </a:rPr>
            <a:t>年教育部思政司委托项目子课题研究</a:t>
          </a:r>
          <a:r>
            <a:rPr lang="en-US" sz="1800" dirty="0" smtClean="0">
              <a:solidFill>
                <a:schemeClr val="tx1"/>
              </a:solidFill>
            </a:rPr>
            <a:t>1</a:t>
          </a:r>
          <a:r>
            <a:rPr lang="zh-CN" sz="1800" dirty="0" smtClean="0">
              <a:solidFill>
                <a:schemeClr val="tx1"/>
              </a:solidFill>
            </a:rPr>
            <a:t>项。</a:t>
          </a:r>
          <a:endParaRPr lang="zh-CN" altLang="en-US" sz="1800" dirty="0">
            <a:solidFill>
              <a:schemeClr val="tx1"/>
            </a:solidFill>
          </a:endParaRPr>
        </a:p>
      </dgm:t>
    </dgm:pt>
    <dgm:pt modelId="{CF03FBB8-7F88-4CC6-8793-B6441A19A6E6}" type="parTrans" cxnId="{93005CA7-220C-46C6-A3E6-45B3A1EF7380}">
      <dgm:prSet/>
      <dgm:spPr/>
      <dgm:t>
        <a:bodyPr/>
        <a:lstStyle/>
        <a:p>
          <a:endParaRPr lang="zh-CN" altLang="en-US" sz="2400">
            <a:solidFill>
              <a:schemeClr val="tx1"/>
            </a:solidFill>
          </a:endParaRPr>
        </a:p>
      </dgm:t>
    </dgm:pt>
    <dgm:pt modelId="{2078DA0B-3624-416C-9F21-C8051CE57885}" type="sibTrans" cxnId="{93005CA7-220C-46C6-A3E6-45B3A1EF7380}">
      <dgm:prSet/>
      <dgm:spPr/>
      <dgm:t>
        <a:bodyPr/>
        <a:lstStyle/>
        <a:p>
          <a:endParaRPr lang="zh-CN" altLang="en-US" sz="2400">
            <a:solidFill>
              <a:schemeClr val="tx1"/>
            </a:solidFill>
          </a:endParaRPr>
        </a:p>
      </dgm:t>
    </dgm:pt>
    <dgm:pt modelId="{738E93C3-DF3B-4312-9727-E257F8C7B2C8}" type="pres">
      <dgm:prSet presAssocID="{4CEC48CC-8128-4E17-99AC-CD120CF6DD80}" presName="linear" presStyleCnt="0">
        <dgm:presLayoutVars>
          <dgm:animLvl val="lvl"/>
          <dgm:resizeHandles val="exact"/>
        </dgm:presLayoutVars>
      </dgm:prSet>
      <dgm:spPr/>
      <dgm:t>
        <a:bodyPr/>
        <a:lstStyle/>
        <a:p>
          <a:endParaRPr lang="zh-CN" altLang="en-US"/>
        </a:p>
      </dgm:t>
    </dgm:pt>
    <dgm:pt modelId="{F2ADF5EF-BF0B-4295-BBE8-02C7EA375384}" type="pres">
      <dgm:prSet presAssocID="{1F239276-8247-44DC-8445-7AE4EE656F97}" presName="parentText" presStyleLbl="node1" presStyleIdx="0" presStyleCnt="4" custScaleY="50443">
        <dgm:presLayoutVars>
          <dgm:chMax val="0"/>
          <dgm:bulletEnabled val="1"/>
        </dgm:presLayoutVars>
      </dgm:prSet>
      <dgm:spPr/>
      <dgm:t>
        <a:bodyPr/>
        <a:lstStyle/>
        <a:p>
          <a:endParaRPr lang="zh-CN" altLang="en-US"/>
        </a:p>
      </dgm:t>
    </dgm:pt>
    <dgm:pt modelId="{83224F1D-454A-4B76-A09D-E570C5F07DE8}" type="pres">
      <dgm:prSet presAssocID="{0064AA20-B48E-47F9-A598-4B2A98A997EC}" presName="spacer" presStyleCnt="0"/>
      <dgm:spPr/>
    </dgm:pt>
    <dgm:pt modelId="{7DF58D82-598E-4B55-BDC1-63863162979D}" type="pres">
      <dgm:prSet presAssocID="{D6EA6D7C-55CB-4E45-BAD9-82BD634CC4B9}" presName="parentText" presStyleLbl="node1" presStyleIdx="1" presStyleCnt="4" custScaleY="50443">
        <dgm:presLayoutVars>
          <dgm:chMax val="0"/>
          <dgm:bulletEnabled val="1"/>
        </dgm:presLayoutVars>
      </dgm:prSet>
      <dgm:spPr/>
      <dgm:t>
        <a:bodyPr/>
        <a:lstStyle/>
        <a:p>
          <a:endParaRPr lang="zh-CN" altLang="en-US"/>
        </a:p>
      </dgm:t>
    </dgm:pt>
    <dgm:pt modelId="{66C06CE2-1E13-4098-A5FB-6B13B3CB2D71}" type="pres">
      <dgm:prSet presAssocID="{D6EA6D7C-55CB-4E45-BAD9-82BD634CC4B9}" presName="childText" presStyleLbl="revTx" presStyleIdx="0" presStyleCnt="1">
        <dgm:presLayoutVars>
          <dgm:bulletEnabled val="1"/>
        </dgm:presLayoutVars>
      </dgm:prSet>
      <dgm:spPr/>
      <dgm:t>
        <a:bodyPr/>
        <a:lstStyle/>
        <a:p>
          <a:endParaRPr lang="zh-CN" altLang="en-US"/>
        </a:p>
      </dgm:t>
    </dgm:pt>
    <dgm:pt modelId="{E3D498D5-CD76-4A30-88F2-D8033D6ABB32}" type="pres">
      <dgm:prSet presAssocID="{3D701BD2-AA2C-478E-A091-B9DB5D0A3389}" presName="parentText" presStyleLbl="node1" presStyleIdx="2" presStyleCnt="4" custScaleY="73557">
        <dgm:presLayoutVars>
          <dgm:chMax val="0"/>
          <dgm:bulletEnabled val="1"/>
        </dgm:presLayoutVars>
      </dgm:prSet>
      <dgm:spPr/>
      <dgm:t>
        <a:bodyPr/>
        <a:lstStyle/>
        <a:p>
          <a:endParaRPr lang="zh-CN" altLang="en-US"/>
        </a:p>
      </dgm:t>
    </dgm:pt>
    <dgm:pt modelId="{A091AA83-1A2F-4C23-9B8B-3125EB8F8120}" type="pres">
      <dgm:prSet presAssocID="{A998797C-F24B-41F0-BBBD-0F85BC92BEFD}" presName="spacer" presStyleCnt="0"/>
      <dgm:spPr/>
    </dgm:pt>
    <dgm:pt modelId="{D85340DB-99C1-4EDB-BDC2-BD67979C0DBB}" type="pres">
      <dgm:prSet presAssocID="{EF2214AD-6A16-4F11-BC2E-E46101ACB916}" presName="parentText" presStyleLbl="node1" presStyleIdx="3" presStyleCnt="4" custScaleY="113771">
        <dgm:presLayoutVars>
          <dgm:chMax val="0"/>
          <dgm:bulletEnabled val="1"/>
        </dgm:presLayoutVars>
      </dgm:prSet>
      <dgm:spPr/>
      <dgm:t>
        <a:bodyPr/>
        <a:lstStyle/>
        <a:p>
          <a:endParaRPr lang="zh-CN" altLang="en-US"/>
        </a:p>
      </dgm:t>
    </dgm:pt>
  </dgm:ptLst>
  <dgm:cxnLst>
    <dgm:cxn modelId="{6E1815E0-4D78-4A1C-8CC3-C21E986077B1}" type="presOf" srcId="{D6EA6D7C-55CB-4E45-BAD9-82BD634CC4B9}" destId="{7DF58D82-598E-4B55-BDC1-63863162979D}" srcOrd="0" destOrd="0" presId="urn:microsoft.com/office/officeart/2005/8/layout/vList2"/>
    <dgm:cxn modelId="{5DEA2481-DCFA-480B-9D18-52C833F7E6CF}" srcId="{4CEC48CC-8128-4E17-99AC-CD120CF6DD80}" destId="{3D701BD2-AA2C-478E-A091-B9DB5D0A3389}" srcOrd="2" destOrd="0" parTransId="{F4B2FE17-8FE0-403E-B3E2-5E16FA7D4429}" sibTransId="{A998797C-F24B-41F0-BBBD-0F85BC92BEFD}"/>
    <dgm:cxn modelId="{1C07EF95-B8AD-44C2-A7AA-F598ED98A306}" srcId="{4CEC48CC-8128-4E17-99AC-CD120CF6DD80}" destId="{D6EA6D7C-55CB-4E45-BAD9-82BD634CC4B9}" srcOrd="1" destOrd="0" parTransId="{71A2F518-DC68-4780-9BDC-38F93A581A06}" sibTransId="{BF37C05B-AD56-4EF4-8BA3-3300F7F13C59}"/>
    <dgm:cxn modelId="{D63C1EF8-7CE0-4A0F-BF3F-6777521E2A82}" type="presOf" srcId="{33655EA7-929B-4393-87FE-F24D85D694A2}" destId="{66C06CE2-1E13-4098-A5FB-6B13B3CB2D71}" srcOrd="0" destOrd="1" presId="urn:microsoft.com/office/officeart/2005/8/layout/vList2"/>
    <dgm:cxn modelId="{51A96787-ED2A-4FE5-8A01-508DF1013C99}" srcId="{D6EA6D7C-55CB-4E45-BAD9-82BD634CC4B9}" destId="{98995CFE-A442-41C8-A86F-9C9B785DBE93}" srcOrd="2" destOrd="0" parTransId="{1A598CBC-C997-49A5-B955-25E829440FB2}" sibTransId="{17461948-30B1-4B75-B53F-724857E3B6E6}"/>
    <dgm:cxn modelId="{B677EF76-0F7F-4490-B944-88476CF219D5}" type="presOf" srcId="{0C131DDA-8018-49CF-8C44-B8845CA746CB}" destId="{66C06CE2-1E13-4098-A5FB-6B13B3CB2D71}" srcOrd="0" destOrd="0" presId="urn:microsoft.com/office/officeart/2005/8/layout/vList2"/>
    <dgm:cxn modelId="{B7C8AC31-AF1F-488C-9F67-D5CC0C244998}" type="presOf" srcId="{1F239276-8247-44DC-8445-7AE4EE656F97}" destId="{F2ADF5EF-BF0B-4295-BBE8-02C7EA375384}" srcOrd="0" destOrd="0" presId="urn:microsoft.com/office/officeart/2005/8/layout/vList2"/>
    <dgm:cxn modelId="{483DD004-F612-4E38-A83A-99A7FB510514}" type="presOf" srcId="{98995CFE-A442-41C8-A86F-9C9B785DBE93}" destId="{66C06CE2-1E13-4098-A5FB-6B13B3CB2D71}" srcOrd="0" destOrd="2" presId="urn:microsoft.com/office/officeart/2005/8/layout/vList2"/>
    <dgm:cxn modelId="{2167646A-6609-4A59-B1F0-AC034FAE4EC1}" type="presOf" srcId="{EF2214AD-6A16-4F11-BC2E-E46101ACB916}" destId="{D85340DB-99C1-4EDB-BDC2-BD67979C0DBB}" srcOrd="0" destOrd="0" presId="urn:microsoft.com/office/officeart/2005/8/layout/vList2"/>
    <dgm:cxn modelId="{FA6B8574-3CFD-4D92-809C-6B9A791D2BFF}" type="presOf" srcId="{4CEC48CC-8128-4E17-99AC-CD120CF6DD80}" destId="{738E93C3-DF3B-4312-9727-E257F8C7B2C8}" srcOrd="0" destOrd="0" presId="urn:microsoft.com/office/officeart/2005/8/layout/vList2"/>
    <dgm:cxn modelId="{40D85728-61AE-4C70-BD27-60ED7F19ADDD}" srcId="{D6EA6D7C-55CB-4E45-BAD9-82BD634CC4B9}" destId="{33655EA7-929B-4393-87FE-F24D85D694A2}" srcOrd="1" destOrd="0" parTransId="{0B6859C7-C6FB-45BB-9C53-00FAEF4FEC77}" sibTransId="{3FA7B5CE-1948-4356-A5DA-E0B06C00BD55}"/>
    <dgm:cxn modelId="{1BC1E528-6DA2-4892-B3E8-4E7043A1C88E}" srcId="{4CEC48CC-8128-4E17-99AC-CD120CF6DD80}" destId="{1F239276-8247-44DC-8445-7AE4EE656F97}" srcOrd="0" destOrd="0" parTransId="{804BF287-66E4-42C6-8955-A90840F209D4}" sibTransId="{0064AA20-B48E-47F9-A598-4B2A98A997EC}"/>
    <dgm:cxn modelId="{93005CA7-220C-46C6-A3E6-45B3A1EF7380}" srcId="{4CEC48CC-8128-4E17-99AC-CD120CF6DD80}" destId="{EF2214AD-6A16-4F11-BC2E-E46101ACB916}" srcOrd="3" destOrd="0" parTransId="{CF03FBB8-7F88-4CC6-8793-B6441A19A6E6}" sibTransId="{2078DA0B-3624-416C-9F21-C8051CE57885}"/>
    <dgm:cxn modelId="{3241C5A2-3EA2-4BC3-986B-706DE4CEE8AC}" srcId="{D6EA6D7C-55CB-4E45-BAD9-82BD634CC4B9}" destId="{0C131DDA-8018-49CF-8C44-B8845CA746CB}" srcOrd="0" destOrd="0" parTransId="{C13563C9-D3C0-4E32-93DA-768B7DB23928}" sibTransId="{E3A1CA9A-3D06-4CD2-AA5C-35AEBEE149E0}"/>
    <dgm:cxn modelId="{71DF8BFB-E083-4413-921D-5F586CE789D9}" type="presOf" srcId="{3D701BD2-AA2C-478E-A091-B9DB5D0A3389}" destId="{E3D498D5-CD76-4A30-88F2-D8033D6ABB32}" srcOrd="0" destOrd="0" presId="urn:microsoft.com/office/officeart/2005/8/layout/vList2"/>
    <dgm:cxn modelId="{97E14CB1-1254-43C1-8FAB-486DE860852F}" type="presParOf" srcId="{738E93C3-DF3B-4312-9727-E257F8C7B2C8}" destId="{F2ADF5EF-BF0B-4295-BBE8-02C7EA375384}" srcOrd="0" destOrd="0" presId="urn:microsoft.com/office/officeart/2005/8/layout/vList2"/>
    <dgm:cxn modelId="{880F82A3-7EA5-461C-AC49-C2F2EB2426FD}" type="presParOf" srcId="{738E93C3-DF3B-4312-9727-E257F8C7B2C8}" destId="{83224F1D-454A-4B76-A09D-E570C5F07DE8}" srcOrd="1" destOrd="0" presId="urn:microsoft.com/office/officeart/2005/8/layout/vList2"/>
    <dgm:cxn modelId="{D077932C-091E-4371-8764-F321DA4963B2}" type="presParOf" srcId="{738E93C3-DF3B-4312-9727-E257F8C7B2C8}" destId="{7DF58D82-598E-4B55-BDC1-63863162979D}" srcOrd="2" destOrd="0" presId="urn:microsoft.com/office/officeart/2005/8/layout/vList2"/>
    <dgm:cxn modelId="{B5C640F9-187F-4139-B9BD-AF734BA8F400}" type="presParOf" srcId="{738E93C3-DF3B-4312-9727-E257F8C7B2C8}" destId="{66C06CE2-1E13-4098-A5FB-6B13B3CB2D71}" srcOrd="3" destOrd="0" presId="urn:microsoft.com/office/officeart/2005/8/layout/vList2"/>
    <dgm:cxn modelId="{80E4BB76-D2D9-4CC9-9A90-96AC7A1B2BCE}" type="presParOf" srcId="{738E93C3-DF3B-4312-9727-E257F8C7B2C8}" destId="{E3D498D5-CD76-4A30-88F2-D8033D6ABB32}" srcOrd="4" destOrd="0" presId="urn:microsoft.com/office/officeart/2005/8/layout/vList2"/>
    <dgm:cxn modelId="{C6003F3D-C01C-478E-B7CA-D6415E56AE8E}" type="presParOf" srcId="{738E93C3-DF3B-4312-9727-E257F8C7B2C8}" destId="{A091AA83-1A2F-4C23-9B8B-3125EB8F8120}" srcOrd="5" destOrd="0" presId="urn:microsoft.com/office/officeart/2005/8/layout/vList2"/>
    <dgm:cxn modelId="{1CEF5F47-9767-4DDA-BC0C-F2C3A061D97D}" type="presParOf" srcId="{738E93C3-DF3B-4312-9727-E257F8C7B2C8}" destId="{D85340DB-99C1-4EDB-BDC2-BD67979C0DBB}"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B800A07F-111A-4FED-9220-774A54FE957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6371EC92-FB7D-4AD3-8C2E-756BE7A78B06}">
      <dgm:prSet phldrT="[文本]" custT="1"/>
      <dgm:spPr/>
      <dgm:t>
        <a:bodyPr/>
        <a:lstStyle/>
        <a:p>
          <a:r>
            <a:rPr lang="zh-CN" altLang="en-US" sz="1400" dirty="0" smtClean="0">
              <a:solidFill>
                <a:schemeClr val="tx1"/>
              </a:solidFill>
            </a:rPr>
            <a:t>职业信念：肩上有责、腹中有墨、心中有爱</a:t>
          </a:r>
          <a:endParaRPr lang="zh-CN" altLang="en-US" sz="1400" dirty="0">
            <a:solidFill>
              <a:schemeClr val="tx1"/>
            </a:solidFill>
          </a:endParaRPr>
        </a:p>
      </dgm:t>
    </dgm:pt>
    <dgm:pt modelId="{0A243AFB-9DBC-43C3-9487-9465C023DB77}" type="parTrans" cxnId="{185127C9-391B-40BA-8167-7D6ECACB6A4F}">
      <dgm:prSet/>
      <dgm:spPr/>
      <dgm:t>
        <a:bodyPr/>
        <a:lstStyle/>
        <a:p>
          <a:endParaRPr lang="zh-CN" altLang="en-US">
            <a:solidFill>
              <a:schemeClr val="tx1"/>
            </a:solidFill>
          </a:endParaRPr>
        </a:p>
      </dgm:t>
    </dgm:pt>
    <dgm:pt modelId="{74346405-C634-4DBB-9A17-F58B10213953}" type="sibTrans" cxnId="{185127C9-391B-40BA-8167-7D6ECACB6A4F}">
      <dgm:prSet/>
      <dgm:spPr/>
      <dgm:t>
        <a:bodyPr/>
        <a:lstStyle/>
        <a:p>
          <a:endParaRPr lang="zh-CN" altLang="en-US">
            <a:solidFill>
              <a:schemeClr val="tx1"/>
            </a:solidFill>
          </a:endParaRPr>
        </a:p>
      </dgm:t>
    </dgm:pt>
    <dgm:pt modelId="{423B7E0C-94A9-4353-8D24-AEB3BC4032CC}">
      <dgm:prSet phldrT="[文本]" custT="1"/>
      <dgm:spPr/>
      <dgm:t>
        <a:bodyPr/>
        <a:lstStyle/>
        <a:p>
          <a:r>
            <a:rPr lang="zh-CN" altLang="en-US" sz="1400" dirty="0" smtClean="0">
              <a:solidFill>
                <a:schemeClr val="tx1"/>
              </a:solidFill>
            </a:rPr>
            <a:t>提</a:t>
          </a:r>
          <a:r>
            <a:rPr lang="zh-CN" sz="1400" dirty="0" smtClean="0">
              <a:solidFill>
                <a:schemeClr val="tx1"/>
              </a:solidFill>
            </a:rPr>
            <a:t>出</a:t>
          </a:r>
          <a:r>
            <a:rPr lang="en-US" sz="1400" dirty="0" smtClean="0">
              <a:solidFill>
                <a:schemeClr val="tx1"/>
              </a:solidFill>
            </a:rPr>
            <a:t>“</a:t>
          </a:r>
          <a:r>
            <a:rPr lang="zh-CN" sz="1400" dirty="0" smtClean="0">
              <a:solidFill>
                <a:schemeClr val="tx1"/>
              </a:solidFill>
            </a:rPr>
            <a:t>辅导员职业等级认证</a:t>
          </a:r>
          <a:r>
            <a:rPr lang="en-US" sz="1400" dirty="0" smtClean="0">
              <a:solidFill>
                <a:schemeClr val="tx1"/>
              </a:solidFill>
            </a:rPr>
            <a:t>”</a:t>
          </a:r>
          <a:r>
            <a:rPr lang="zh-CN" sz="1400" dirty="0" smtClean="0">
              <a:solidFill>
                <a:schemeClr val="tx1"/>
              </a:solidFill>
            </a:rPr>
            <a:t>这个大胆的设想，其课题被教育部列为</a:t>
          </a:r>
          <a:r>
            <a:rPr lang="en-US" sz="1400" dirty="0" smtClean="0">
              <a:solidFill>
                <a:schemeClr val="tx1"/>
              </a:solidFill>
            </a:rPr>
            <a:t>2011</a:t>
          </a:r>
          <a:r>
            <a:rPr lang="zh-CN" sz="1400" dirty="0" smtClean="0">
              <a:solidFill>
                <a:schemeClr val="tx1"/>
              </a:solidFill>
            </a:rPr>
            <a:t>年辅导员专项项目</a:t>
          </a:r>
          <a:endParaRPr lang="zh-CN" altLang="en-US" sz="1400" dirty="0">
            <a:solidFill>
              <a:schemeClr val="tx1"/>
            </a:solidFill>
          </a:endParaRPr>
        </a:p>
      </dgm:t>
    </dgm:pt>
    <dgm:pt modelId="{24F4EDC3-9B42-41B1-9AC6-8213BBA05053}" type="parTrans" cxnId="{2AFEB06E-135A-4DB7-A8E6-640E699347EA}">
      <dgm:prSet/>
      <dgm:spPr/>
      <dgm:t>
        <a:bodyPr/>
        <a:lstStyle/>
        <a:p>
          <a:endParaRPr lang="zh-CN" altLang="en-US">
            <a:solidFill>
              <a:schemeClr val="tx1"/>
            </a:solidFill>
          </a:endParaRPr>
        </a:p>
      </dgm:t>
    </dgm:pt>
    <dgm:pt modelId="{4BE10ED8-13DB-47BF-9D46-DFB3DB1AAFCE}" type="sibTrans" cxnId="{2AFEB06E-135A-4DB7-A8E6-640E699347EA}">
      <dgm:prSet/>
      <dgm:spPr/>
      <dgm:t>
        <a:bodyPr/>
        <a:lstStyle/>
        <a:p>
          <a:endParaRPr lang="zh-CN" altLang="en-US">
            <a:solidFill>
              <a:schemeClr val="tx1"/>
            </a:solidFill>
          </a:endParaRPr>
        </a:p>
      </dgm:t>
    </dgm:pt>
    <dgm:pt modelId="{56B825B6-4316-4545-840D-DDC71A99D354}">
      <dgm:prSet phldrT="[文本]"/>
      <dgm:spPr/>
      <dgm:t>
        <a:bodyPr/>
        <a:lstStyle/>
        <a:p>
          <a:r>
            <a:rPr lang="zh-CN" altLang="en-US" dirty="0" smtClean="0">
              <a:solidFill>
                <a:schemeClr val="tx1"/>
              </a:solidFill>
            </a:rPr>
            <a:t>善于工作：</a:t>
          </a:r>
          <a:r>
            <a:rPr lang="zh-CN" dirty="0" smtClean="0">
              <a:solidFill>
                <a:schemeClr val="tx1"/>
              </a:solidFill>
            </a:rPr>
            <a:t>在学生公寓成立了</a:t>
          </a:r>
          <a:r>
            <a:rPr lang="en-US" dirty="0" smtClean="0">
              <a:solidFill>
                <a:schemeClr val="tx1"/>
              </a:solidFill>
            </a:rPr>
            <a:t>“</a:t>
          </a:r>
          <a:r>
            <a:rPr lang="zh-CN" dirty="0" smtClean="0">
              <a:solidFill>
                <a:schemeClr val="tx1"/>
              </a:solidFill>
            </a:rPr>
            <a:t>橙子工作坊</a:t>
          </a:r>
          <a:r>
            <a:rPr lang="en-US" dirty="0" smtClean="0">
              <a:solidFill>
                <a:schemeClr val="tx1"/>
              </a:solidFill>
            </a:rPr>
            <a:t>”</a:t>
          </a:r>
          <a:r>
            <a:rPr lang="zh-CN" dirty="0" smtClean="0">
              <a:solidFill>
                <a:schemeClr val="tx1"/>
              </a:solidFill>
            </a:rPr>
            <a:t>，把以前学生到教师那里</a:t>
          </a:r>
          <a:r>
            <a:rPr lang="en-US" dirty="0" smtClean="0">
              <a:solidFill>
                <a:schemeClr val="tx1"/>
              </a:solidFill>
            </a:rPr>
            <a:t>“</a:t>
          </a:r>
          <a:r>
            <a:rPr lang="zh-CN" dirty="0" smtClean="0">
              <a:solidFill>
                <a:schemeClr val="tx1"/>
              </a:solidFill>
            </a:rPr>
            <a:t>找帮助</a:t>
          </a:r>
          <a:r>
            <a:rPr lang="en-US" dirty="0" smtClean="0">
              <a:solidFill>
                <a:schemeClr val="tx1"/>
              </a:solidFill>
            </a:rPr>
            <a:t>”</a:t>
          </a:r>
          <a:r>
            <a:rPr lang="zh-CN" dirty="0" smtClean="0">
              <a:solidFill>
                <a:schemeClr val="tx1"/>
              </a:solidFill>
            </a:rPr>
            <a:t>，变为教师去学生那里</a:t>
          </a:r>
          <a:r>
            <a:rPr lang="en-US" dirty="0" smtClean="0">
              <a:solidFill>
                <a:schemeClr val="tx1"/>
              </a:solidFill>
            </a:rPr>
            <a:t>“</a:t>
          </a:r>
          <a:r>
            <a:rPr lang="zh-CN" dirty="0" smtClean="0">
              <a:solidFill>
                <a:schemeClr val="tx1"/>
              </a:solidFill>
            </a:rPr>
            <a:t>送服务</a:t>
          </a:r>
          <a:r>
            <a:rPr lang="en-US" dirty="0" smtClean="0">
              <a:solidFill>
                <a:schemeClr val="tx1"/>
              </a:solidFill>
            </a:rPr>
            <a:t>”</a:t>
          </a:r>
          <a:r>
            <a:rPr lang="zh-CN" dirty="0" smtClean="0">
              <a:solidFill>
                <a:schemeClr val="tx1"/>
              </a:solidFill>
            </a:rPr>
            <a:t>和同事合作开发了</a:t>
          </a:r>
          <a:r>
            <a:rPr lang="en-US" dirty="0" smtClean="0">
              <a:solidFill>
                <a:schemeClr val="tx1"/>
              </a:solidFill>
            </a:rPr>
            <a:t>“</a:t>
          </a:r>
          <a:r>
            <a:rPr lang="zh-CN" dirty="0" smtClean="0">
              <a:solidFill>
                <a:schemeClr val="tx1"/>
              </a:solidFill>
            </a:rPr>
            <a:t>学生四成预警管理系统</a:t>
          </a:r>
          <a:r>
            <a:rPr lang="en-US" dirty="0" smtClean="0">
              <a:solidFill>
                <a:schemeClr val="tx1"/>
              </a:solidFill>
            </a:rPr>
            <a:t>”</a:t>
          </a:r>
          <a:r>
            <a:rPr lang="zh-CN" dirty="0" smtClean="0">
              <a:solidFill>
                <a:schemeClr val="tx1"/>
              </a:solidFill>
            </a:rPr>
            <a:t>，通过系统可以立刻查到学生的学习和生活情况</a:t>
          </a:r>
          <a:endParaRPr lang="zh-CN" altLang="en-US" dirty="0">
            <a:solidFill>
              <a:schemeClr val="tx1"/>
            </a:solidFill>
          </a:endParaRPr>
        </a:p>
      </dgm:t>
    </dgm:pt>
    <dgm:pt modelId="{518347C9-B5E0-4C30-A75C-26E18EF1BB56}" type="parTrans" cxnId="{AF02457A-B615-4EFD-B437-CDD0BC390579}">
      <dgm:prSet/>
      <dgm:spPr/>
      <dgm:t>
        <a:bodyPr/>
        <a:lstStyle/>
        <a:p>
          <a:endParaRPr lang="zh-CN" altLang="en-US">
            <a:solidFill>
              <a:schemeClr val="tx1"/>
            </a:solidFill>
          </a:endParaRPr>
        </a:p>
      </dgm:t>
    </dgm:pt>
    <dgm:pt modelId="{3FD76869-95F2-41C9-A81C-9CE707723FD3}" type="sibTrans" cxnId="{AF02457A-B615-4EFD-B437-CDD0BC390579}">
      <dgm:prSet/>
      <dgm:spPr/>
      <dgm:t>
        <a:bodyPr/>
        <a:lstStyle/>
        <a:p>
          <a:endParaRPr lang="zh-CN" altLang="en-US">
            <a:solidFill>
              <a:schemeClr val="tx1"/>
            </a:solidFill>
          </a:endParaRPr>
        </a:p>
      </dgm:t>
    </dgm:pt>
    <dgm:pt modelId="{301A4422-9F58-4BDF-803D-7997873D25C0}">
      <dgm:prSet phldrT="[文本]"/>
      <dgm:spPr/>
      <dgm:t>
        <a:bodyPr/>
        <a:lstStyle/>
        <a:p>
          <a:pPr>
            <a:lnSpc>
              <a:spcPct val="150000"/>
            </a:lnSpc>
          </a:pPr>
          <a:r>
            <a:rPr lang="zh-CN" altLang="en-US" dirty="0" smtClean="0">
              <a:solidFill>
                <a:schemeClr val="tx1"/>
              </a:solidFill>
            </a:rPr>
            <a:t>善于研究：</a:t>
          </a:r>
          <a:r>
            <a:rPr lang="zh-CN" dirty="0" smtClean="0">
              <a:solidFill>
                <a:schemeClr val="tx1"/>
              </a:solidFill>
            </a:rPr>
            <a:t>她发表了《科学发展观视角下的高校辅导员职业发展展望》等</a:t>
          </a:r>
          <a:r>
            <a:rPr lang="en-US" dirty="0" smtClean="0">
              <a:solidFill>
                <a:schemeClr val="tx1"/>
              </a:solidFill>
            </a:rPr>
            <a:t>10</a:t>
          </a:r>
          <a:r>
            <a:rPr lang="zh-CN" dirty="0" smtClean="0">
              <a:solidFill>
                <a:schemeClr val="tx1"/>
              </a:solidFill>
            </a:rPr>
            <a:t>余篇学术论文，成功获批各级科研课题</a:t>
          </a:r>
          <a:r>
            <a:rPr lang="en-US" dirty="0" smtClean="0">
              <a:solidFill>
                <a:schemeClr val="tx1"/>
              </a:solidFill>
            </a:rPr>
            <a:t>6</a:t>
          </a:r>
          <a:r>
            <a:rPr lang="zh-CN" dirty="0" smtClean="0">
              <a:solidFill>
                <a:schemeClr val="tx1"/>
              </a:solidFill>
            </a:rPr>
            <a:t>项。</a:t>
          </a:r>
          <a:r>
            <a:rPr lang="en-US" dirty="0" smtClean="0">
              <a:solidFill>
                <a:schemeClr val="tx1"/>
              </a:solidFill>
            </a:rPr>
            <a:t>2011</a:t>
          </a:r>
          <a:r>
            <a:rPr lang="zh-CN" dirty="0" smtClean="0">
              <a:solidFill>
                <a:schemeClr val="tx1"/>
              </a:solidFill>
            </a:rPr>
            <a:t>年，在全国高校辅导员工作研究会和《高校辅导员》编辑部联合主办的论文评选中，她的论文被评为一等奖。</a:t>
          </a:r>
          <a:endParaRPr lang="zh-CN" altLang="en-US" dirty="0">
            <a:solidFill>
              <a:schemeClr val="tx1"/>
            </a:solidFill>
          </a:endParaRPr>
        </a:p>
      </dgm:t>
    </dgm:pt>
    <dgm:pt modelId="{2C310EB2-DCA3-4839-AA47-7BE55C8EEC61}" type="parTrans" cxnId="{E551B210-7D1D-4862-9F76-A24BF8BD8788}">
      <dgm:prSet/>
      <dgm:spPr/>
      <dgm:t>
        <a:bodyPr/>
        <a:lstStyle/>
        <a:p>
          <a:endParaRPr lang="zh-CN" altLang="en-US">
            <a:solidFill>
              <a:schemeClr val="tx1"/>
            </a:solidFill>
          </a:endParaRPr>
        </a:p>
      </dgm:t>
    </dgm:pt>
    <dgm:pt modelId="{1D2B2931-E286-4ADD-B50C-4922258718E6}" type="sibTrans" cxnId="{E551B210-7D1D-4862-9F76-A24BF8BD8788}">
      <dgm:prSet/>
      <dgm:spPr/>
      <dgm:t>
        <a:bodyPr/>
        <a:lstStyle/>
        <a:p>
          <a:endParaRPr lang="zh-CN" altLang="en-US">
            <a:solidFill>
              <a:schemeClr val="tx1"/>
            </a:solidFill>
          </a:endParaRPr>
        </a:p>
      </dgm:t>
    </dgm:pt>
    <dgm:pt modelId="{A241FEF3-AA4D-401F-BDE3-4D496966394E}">
      <dgm:prSet phldrT="[文本]"/>
      <dgm:spPr/>
      <dgm:t>
        <a:bodyPr/>
        <a:lstStyle/>
        <a:p>
          <a:r>
            <a:rPr lang="zh-CN" altLang="en-US" dirty="0" smtClean="0">
              <a:solidFill>
                <a:schemeClr val="tx1"/>
              </a:solidFill>
            </a:rPr>
            <a:t>善于创新：</a:t>
          </a:r>
          <a:r>
            <a:rPr lang="en-US" dirty="0" smtClean="0">
              <a:solidFill>
                <a:schemeClr val="tx1"/>
              </a:solidFill>
            </a:rPr>
            <a:t>2011</a:t>
          </a:r>
          <a:r>
            <a:rPr lang="zh-CN" dirty="0" smtClean="0">
              <a:solidFill>
                <a:schemeClr val="tx1"/>
              </a:solidFill>
            </a:rPr>
            <a:t>年，她参加全国高校辅导员博客网络评选，获得</a:t>
          </a:r>
          <a:r>
            <a:rPr lang="en-US" dirty="0" smtClean="0">
              <a:solidFill>
                <a:schemeClr val="tx1"/>
              </a:solidFill>
            </a:rPr>
            <a:t>“</a:t>
          </a:r>
          <a:r>
            <a:rPr lang="zh-CN" dirty="0" smtClean="0">
              <a:solidFill>
                <a:schemeClr val="tx1"/>
              </a:solidFill>
            </a:rPr>
            <a:t>最佳博客奖</a:t>
          </a:r>
          <a:r>
            <a:rPr lang="en-US" dirty="0" smtClean="0">
              <a:solidFill>
                <a:schemeClr val="tx1"/>
              </a:solidFill>
            </a:rPr>
            <a:t>”</a:t>
          </a:r>
          <a:r>
            <a:rPr lang="zh-CN" dirty="0" smtClean="0">
              <a:solidFill>
                <a:schemeClr val="tx1"/>
              </a:solidFill>
            </a:rPr>
            <a:t>、</a:t>
          </a:r>
          <a:r>
            <a:rPr lang="en-US" dirty="0" smtClean="0">
              <a:solidFill>
                <a:schemeClr val="tx1"/>
              </a:solidFill>
            </a:rPr>
            <a:t>“</a:t>
          </a:r>
          <a:r>
            <a:rPr lang="zh-CN" dirty="0" smtClean="0">
              <a:solidFill>
                <a:schemeClr val="tx1"/>
              </a:solidFill>
            </a:rPr>
            <a:t>优秀博客奖</a:t>
          </a:r>
          <a:r>
            <a:rPr lang="en-US" dirty="0" smtClean="0">
              <a:solidFill>
                <a:schemeClr val="tx1"/>
              </a:solidFill>
            </a:rPr>
            <a:t>”</a:t>
          </a:r>
          <a:r>
            <a:rPr lang="zh-CN" dirty="0" smtClean="0">
              <a:solidFill>
                <a:schemeClr val="tx1"/>
              </a:solidFill>
            </a:rPr>
            <a:t>；两篇博文获得</a:t>
          </a:r>
          <a:r>
            <a:rPr lang="en-US" dirty="0" smtClean="0">
              <a:solidFill>
                <a:schemeClr val="tx1"/>
              </a:solidFill>
            </a:rPr>
            <a:t>“</a:t>
          </a:r>
          <a:r>
            <a:rPr lang="zh-CN" dirty="0" smtClean="0">
              <a:solidFill>
                <a:schemeClr val="tx1"/>
              </a:solidFill>
            </a:rPr>
            <a:t>优秀博文奖</a:t>
          </a:r>
          <a:r>
            <a:rPr lang="en-US" dirty="0" smtClean="0">
              <a:solidFill>
                <a:schemeClr val="tx1"/>
              </a:solidFill>
            </a:rPr>
            <a:t>”</a:t>
          </a:r>
          <a:r>
            <a:rPr lang="zh-CN" dirty="0" smtClean="0">
              <a:solidFill>
                <a:schemeClr val="tx1"/>
              </a:solidFill>
            </a:rPr>
            <a:t>，</a:t>
          </a:r>
          <a:r>
            <a:rPr lang="en-US" dirty="0" smtClean="0">
              <a:solidFill>
                <a:schemeClr val="tx1"/>
              </a:solidFill>
            </a:rPr>
            <a:t>4</a:t>
          </a:r>
          <a:r>
            <a:rPr lang="zh-CN" dirty="0" smtClean="0">
              <a:solidFill>
                <a:schemeClr val="tx1"/>
              </a:solidFill>
            </a:rPr>
            <a:t>篇博文获得</a:t>
          </a:r>
          <a:r>
            <a:rPr lang="en-US" dirty="0" smtClean="0">
              <a:solidFill>
                <a:schemeClr val="tx1"/>
              </a:solidFill>
            </a:rPr>
            <a:t>“</a:t>
          </a:r>
          <a:r>
            <a:rPr lang="zh-CN" dirty="0" smtClean="0">
              <a:solidFill>
                <a:schemeClr val="tx1"/>
              </a:solidFill>
            </a:rPr>
            <a:t>博文单项奖</a:t>
          </a:r>
          <a:r>
            <a:rPr lang="en-US" dirty="0" smtClean="0">
              <a:solidFill>
                <a:schemeClr val="tx1"/>
              </a:solidFill>
            </a:rPr>
            <a:t>”</a:t>
          </a:r>
          <a:r>
            <a:rPr lang="zh-CN" dirty="0" smtClean="0">
              <a:solidFill>
                <a:schemeClr val="tx1"/>
              </a:solidFill>
            </a:rPr>
            <a:t>；关于博客育人的论文荣获安徽省大学生思想政治教育工作论坛二等奖。</a:t>
          </a:r>
          <a:endParaRPr lang="zh-CN" altLang="en-US" dirty="0">
            <a:solidFill>
              <a:schemeClr val="tx1"/>
            </a:solidFill>
          </a:endParaRPr>
        </a:p>
      </dgm:t>
    </dgm:pt>
    <dgm:pt modelId="{56D3F8CF-8419-410A-9723-C894CF40A285}" type="parTrans" cxnId="{AADE74B3-87A7-4FF6-96BA-3280CEA33DC1}">
      <dgm:prSet/>
      <dgm:spPr/>
      <dgm:t>
        <a:bodyPr/>
        <a:lstStyle/>
        <a:p>
          <a:endParaRPr lang="zh-CN" altLang="en-US">
            <a:solidFill>
              <a:schemeClr val="tx1"/>
            </a:solidFill>
          </a:endParaRPr>
        </a:p>
      </dgm:t>
    </dgm:pt>
    <dgm:pt modelId="{093F6DEA-0095-4016-B725-CC991A116ACE}" type="sibTrans" cxnId="{AADE74B3-87A7-4FF6-96BA-3280CEA33DC1}">
      <dgm:prSet/>
      <dgm:spPr/>
      <dgm:t>
        <a:bodyPr/>
        <a:lstStyle/>
        <a:p>
          <a:endParaRPr lang="zh-CN" altLang="en-US">
            <a:solidFill>
              <a:schemeClr val="tx1"/>
            </a:solidFill>
          </a:endParaRPr>
        </a:p>
      </dgm:t>
    </dgm:pt>
    <dgm:pt modelId="{B325FA07-AB08-4C4C-9FF7-A1EA631C0AB4}">
      <dgm:prSet phldrT="[文本]"/>
      <dgm:spPr/>
      <dgm:t>
        <a:bodyPr/>
        <a:lstStyle/>
        <a:p>
          <a:pPr>
            <a:lnSpc>
              <a:spcPct val="150000"/>
            </a:lnSpc>
          </a:pPr>
          <a:r>
            <a:rPr lang="zh-CN" dirty="0" smtClean="0">
              <a:solidFill>
                <a:schemeClr val="tx1"/>
              </a:solidFill>
            </a:rPr>
            <a:t>中国大学生在线的博客访问量已近</a:t>
          </a:r>
          <a:r>
            <a:rPr lang="en-US" dirty="0" smtClean="0">
              <a:solidFill>
                <a:schemeClr val="tx1"/>
              </a:solidFill>
            </a:rPr>
            <a:t>19</a:t>
          </a:r>
          <a:r>
            <a:rPr lang="zh-CN" dirty="0" smtClean="0">
              <a:solidFill>
                <a:schemeClr val="tx1"/>
              </a:solidFill>
            </a:rPr>
            <a:t>万人次，她发表日志</a:t>
          </a:r>
          <a:r>
            <a:rPr lang="en-US" dirty="0" smtClean="0">
              <a:solidFill>
                <a:schemeClr val="tx1"/>
              </a:solidFill>
            </a:rPr>
            <a:t>583</a:t>
          </a:r>
          <a:r>
            <a:rPr lang="zh-CN" dirty="0" smtClean="0">
              <a:solidFill>
                <a:schemeClr val="tx1"/>
              </a:solidFill>
            </a:rPr>
            <a:t>篇，学生跟帖</a:t>
          </a:r>
          <a:r>
            <a:rPr lang="en-US" dirty="0" smtClean="0">
              <a:solidFill>
                <a:schemeClr val="tx1"/>
              </a:solidFill>
            </a:rPr>
            <a:t>6294</a:t>
          </a:r>
          <a:r>
            <a:rPr lang="zh-CN" dirty="0" smtClean="0">
              <a:solidFill>
                <a:schemeClr val="tx1"/>
              </a:solidFill>
            </a:rPr>
            <a:t>人次</a:t>
          </a:r>
          <a:endParaRPr lang="zh-CN" altLang="en-US" dirty="0">
            <a:solidFill>
              <a:schemeClr val="tx1"/>
            </a:solidFill>
          </a:endParaRPr>
        </a:p>
      </dgm:t>
    </dgm:pt>
    <dgm:pt modelId="{2BDCF50E-B712-4835-98AD-7B1BF07347D3}" type="parTrans" cxnId="{1669B292-1BEF-4762-8492-E0226517B6AC}">
      <dgm:prSet/>
      <dgm:spPr/>
      <dgm:t>
        <a:bodyPr/>
        <a:lstStyle/>
        <a:p>
          <a:endParaRPr lang="zh-CN" altLang="en-US">
            <a:solidFill>
              <a:schemeClr val="tx1"/>
            </a:solidFill>
          </a:endParaRPr>
        </a:p>
      </dgm:t>
    </dgm:pt>
    <dgm:pt modelId="{27F60E4D-FEE8-4E39-B652-E40BCB2BA5EB}" type="sibTrans" cxnId="{1669B292-1BEF-4762-8492-E0226517B6AC}">
      <dgm:prSet/>
      <dgm:spPr/>
      <dgm:t>
        <a:bodyPr/>
        <a:lstStyle/>
        <a:p>
          <a:endParaRPr lang="zh-CN" altLang="en-US">
            <a:solidFill>
              <a:schemeClr val="tx1"/>
            </a:solidFill>
          </a:endParaRPr>
        </a:p>
      </dgm:t>
    </dgm:pt>
    <dgm:pt modelId="{D208E62C-E356-4102-AF56-1B094FC245FB}">
      <dgm:prSet phldrT="[文本]"/>
      <dgm:spPr/>
      <dgm:t>
        <a:bodyPr/>
        <a:lstStyle/>
        <a:p>
          <a:pPr>
            <a:lnSpc>
              <a:spcPct val="150000"/>
            </a:lnSpc>
          </a:pPr>
          <a:r>
            <a:rPr lang="zh-CN" dirty="0" smtClean="0">
              <a:solidFill>
                <a:schemeClr val="tx1"/>
              </a:solidFill>
            </a:rPr>
            <a:t>博文《写给迷茫的大三学生》在《中国教育报》全文刊登</a:t>
          </a:r>
          <a:endParaRPr lang="zh-CN" altLang="en-US" dirty="0">
            <a:solidFill>
              <a:schemeClr val="tx1"/>
            </a:solidFill>
          </a:endParaRPr>
        </a:p>
      </dgm:t>
    </dgm:pt>
    <dgm:pt modelId="{F65A8AE2-F7D4-4E9B-B7EE-14A5B84E3EDA}" type="parTrans" cxnId="{A410CA09-9CB6-4169-B8D2-D03EB26DBF1A}">
      <dgm:prSet/>
      <dgm:spPr/>
      <dgm:t>
        <a:bodyPr/>
        <a:lstStyle/>
        <a:p>
          <a:endParaRPr lang="zh-CN" altLang="en-US">
            <a:solidFill>
              <a:schemeClr val="tx1"/>
            </a:solidFill>
          </a:endParaRPr>
        </a:p>
      </dgm:t>
    </dgm:pt>
    <dgm:pt modelId="{C8A02178-8463-4AB1-8F1B-55D88F9FF607}" type="sibTrans" cxnId="{A410CA09-9CB6-4169-B8D2-D03EB26DBF1A}">
      <dgm:prSet/>
      <dgm:spPr/>
      <dgm:t>
        <a:bodyPr/>
        <a:lstStyle/>
        <a:p>
          <a:endParaRPr lang="zh-CN" altLang="en-US">
            <a:solidFill>
              <a:schemeClr val="tx1"/>
            </a:solidFill>
          </a:endParaRPr>
        </a:p>
      </dgm:t>
    </dgm:pt>
    <dgm:pt modelId="{ED9BBFC2-E595-481D-A41D-4AE4BBF2483C}">
      <dgm:prSet phldrT="[文本]"/>
      <dgm:spPr/>
      <dgm:t>
        <a:bodyPr/>
        <a:lstStyle/>
        <a:p>
          <a:pPr>
            <a:lnSpc>
              <a:spcPct val="150000"/>
            </a:lnSpc>
          </a:pPr>
          <a:r>
            <a:rPr lang="en-US" dirty="0" smtClean="0">
              <a:solidFill>
                <a:schemeClr val="tx1"/>
              </a:solidFill>
            </a:rPr>
            <a:t>2011</a:t>
          </a:r>
          <a:r>
            <a:rPr lang="zh-CN" dirty="0" smtClean="0">
              <a:solidFill>
                <a:schemeClr val="tx1"/>
              </a:solidFill>
            </a:rPr>
            <a:t>年，她参加全国高校辅导员博客网络评选，获得</a:t>
          </a:r>
          <a:r>
            <a:rPr lang="en-US" dirty="0" smtClean="0">
              <a:solidFill>
                <a:schemeClr val="tx1"/>
              </a:solidFill>
            </a:rPr>
            <a:t>“</a:t>
          </a:r>
          <a:r>
            <a:rPr lang="zh-CN" dirty="0" smtClean="0">
              <a:solidFill>
                <a:schemeClr val="tx1"/>
              </a:solidFill>
            </a:rPr>
            <a:t>最佳博客奖</a:t>
          </a:r>
          <a:r>
            <a:rPr lang="en-US" dirty="0" smtClean="0">
              <a:solidFill>
                <a:schemeClr val="tx1"/>
              </a:solidFill>
            </a:rPr>
            <a:t>”</a:t>
          </a:r>
          <a:r>
            <a:rPr lang="zh-CN" dirty="0" smtClean="0">
              <a:solidFill>
                <a:schemeClr val="tx1"/>
              </a:solidFill>
            </a:rPr>
            <a:t>、</a:t>
          </a:r>
          <a:r>
            <a:rPr lang="en-US" dirty="0" smtClean="0">
              <a:solidFill>
                <a:schemeClr val="tx1"/>
              </a:solidFill>
            </a:rPr>
            <a:t>“</a:t>
          </a:r>
          <a:r>
            <a:rPr lang="zh-CN" dirty="0" smtClean="0">
              <a:solidFill>
                <a:schemeClr val="tx1"/>
              </a:solidFill>
            </a:rPr>
            <a:t>优秀博客奖</a:t>
          </a:r>
          <a:r>
            <a:rPr lang="en-US" dirty="0" smtClean="0">
              <a:solidFill>
                <a:schemeClr val="tx1"/>
              </a:solidFill>
            </a:rPr>
            <a:t>”</a:t>
          </a:r>
          <a:r>
            <a:rPr lang="zh-CN" dirty="0" smtClean="0">
              <a:solidFill>
                <a:schemeClr val="tx1"/>
              </a:solidFill>
            </a:rPr>
            <a:t>；两篇博文获得</a:t>
          </a:r>
          <a:r>
            <a:rPr lang="en-US" dirty="0" smtClean="0">
              <a:solidFill>
                <a:schemeClr val="tx1"/>
              </a:solidFill>
            </a:rPr>
            <a:t>“</a:t>
          </a:r>
          <a:r>
            <a:rPr lang="zh-CN" dirty="0" smtClean="0">
              <a:solidFill>
                <a:schemeClr val="tx1"/>
              </a:solidFill>
            </a:rPr>
            <a:t>优秀博文奖</a:t>
          </a:r>
          <a:r>
            <a:rPr lang="en-US" dirty="0" smtClean="0">
              <a:solidFill>
                <a:schemeClr val="tx1"/>
              </a:solidFill>
            </a:rPr>
            <a:t>”</a:t>
          </a:r>
          <a:r>
            <a:rPr lang="zh-CN" dirty="0" smtClean="0">
              <a:solidFill>
                <a:schemeClr val="tx1"/>
              </a:solidFill>
            </a:rPr>
            <a:t>，</a:t>
          </a:r>
          <a:r>
            <a:rPr lang="en-US" dirty="0" smtClean="0">
              <a:solidFill>
                <a:schemeClr val="tx1"/>
              </a:solidFill>
            </a:rPr>
            <a:t>4</a:t>
          </a:r>
          <a:r>
            <a:rPr lang="zh-CN" dirty="0" smtClean="0">
              <a:solidFill>
                <a:schemeClr val="tx1"/>
              </a:solidFill>
            </a:rPr>
            <a:t>篇博文获得</a:t>
          </a:r>
          <a:r>
            <a:rPr lang="en-US" dirty="0" smtClean="0">
              <a:solidFill>
                <a:schemeClr val="tx1"/>
              </a:solidFill>
            </a:rPr>
            <a:t>“</a:t>
          </a:r>
          <a:r>
            <a:rPr lang="zh-CN" dirty="0" smtClean="0">
              <a:solidFill>
                <a:schemeClr val="tx1"/>
              </a:solidFill>
            </a:rPr>
            <a:t>博文单项奖</a:t>
          </a:r>
          <a:r>
            <a:rPr lang="en-US" dirty="0" smtClean="0">
              <a:solidFill>
                <a:schemeClr val="tx1"/>
              </a:solidFill>
            </a:rPr>
            <a:t>”</a:t>
          </a:r>
          <a:r>
            <a:rPr lang="zh-CN" dirty="0" smtClean="0">
              <a:solidFill>
                <a:schemeClr val="tx1"/>
              </a:solidFill>
            </a:rPr>
            <a:t>；关于博客育人的论文荣获安徽省大学生思想政治教育工作论坛二等奖。</a:t>
          </a:r>
          <a:endParaRPr lang="zh-CN" altLang="en-US" dirty="0">
            <a:solidFill>
              <a:schemeClr val="tx1"/>
            </a:solidFill>
          </a:endParaRPr>
        </a:p>
      </dgm:t>
    </dgm:pt>
    <dgm:pt modelId="{E495D01F-06BD-4300-BCCA-71E53216B71C}" type="parTrans" cxnId="{1765BD9F-C4C4-4343-AC86-8E7A1FFBF199}">
      <dgm:prSet/>
      <dgm:spPr/>
      <dgm:t>
        <a:bodyPr/>
        <a:lstStyle/>
        <a:p>
          <a:endParaRPr lang="zh-CN" altLang="en-US">
            <a:solidFill>
              <a:schemeClr val="tx1"/>
            </a:solidFill>
          </a:endParaRPr>
        </a:p>
      </dgm:t>
    </dgm:pt>
    <dgm:pt modelId="{09A6BB10-B9C6-4D37-B583-6429D0874986}" type="sibTrans" cxnId="{1765BD9F-C4C4-4343-AC86-8E7A1FFBF199}">
      <dgm:prSet/>
      <dgm:spPr/>
      <dgm:t>
        <a:bodyPr/>
        <a:lstStyle/>
        <a:p>
          <a:endParaRPr lang="zh-CN" altLang="en-US">
            <a:solidFill>
              <a:schemeClr val="tx1"/>
            </a:solidFill>
          </a:endParaRPr>
        </a:p>
      </dgm:t>
    </dgm:pt>
    <dgm:pt modelId="{ACA031E9-693F-4E50-813C-401839B8D81D}">
      <dgm:prSet phldrT="[文本]"/>
      <dgm:spPr/>
      <dgm:t>
        <a:bodyPr/>
        <a:lstStyle/>
        <a:p>
          <a:r>
            <a:rPr lang="en-US" altLang="zh-CN" dirty="0" smtClean="0">
              <a:solidFill>
                <a:schemeClr val="tx1"/>
              </a:solidFill>
              <a:hlinkClick xmlns:r="http://schemas.openxmlformats.org/officeDocument/2006/relationships" r:id="rId1"/>
            </a:rPr>
            <a:t>http://news.univs.cn/2012/0814/934158.shtml</a:t>
          </a:r>
          <a:endParaRPr lang="zh-CN" altLang="en-US" dirty="0">
            <a:solidFill>
              <a:schemeClr val="tx1"/>
            </a:solidFill>
          </a:endParaRPr>
        </a:p>
      </dgm:t>
    </dgm:pt>
    <dgm:pt modelId="{A9E12B69-21F8-4596-997D-8564523999B8}" type="parTrans" cxnId="{46F6A88C-1AC0-4425-9D2B-E5423DDEB413}">
      <dgm:prSet/>
      <dgm:spPr/>
      <dgm:t>
        <a:bodyPr/>
        <a:lstStyle/>
        <a:p>
          <a:endParaRPr lang="zh-CN" altLang="en-US"/>
        </a:p>
      </dgm:t>
    </dgm:pt>
    <dgm:pt modelId="{46E03A6A-E8CA-442B-ADE2-5766BF3328B8}" type="sibTrans" cxnId="{46F6A88C-1AC0-4425-9D2B-E5423DDEB413}">
      <dgm:prSet/>
      <dgm:spPr/>
      <dgm:t>
        <a:bodyPr/>
        <a:lstStyle/>
        <a:p>
          <a:endParaRPr lang="zh-CN" altLang="en-US"/>
        </a:p>
      </dgm:t>
    </dgm:pt>
    <dgm:pt modelId="{D9ACB1DD-ED36-4B08-9503-10F71BC02101}" type="pres">
      <dgm:prSet presAssocID="{B800A07F-111A-4FED-9220-774A54FE9573}" presName="linear" presStyleCnt="0">
        <dgm:presLayoutVars>
          <dgm:animLvl val="lvl"/>
          <dgm:resizeHandles val="exact"/>
        </dgm:presLayoutVars>
      </dgm:prSet>
      <dgm:spPr/>
      <dgm:t>
        <a:bodyPr/>
        <a:lstStyle/>
        <a:p>
          <a:endParaRPr lang="zh-CN" altLang="en-US"/>
        </a:p>
      </dgm:t>
    </dgm:pt>
    <dgm:pt modelId="{F2A5F7EB-6420-4F43-A4C2-55B67052BF7F}" type="pres">
      <dgm:prSet presAssocID="{6371EC92-FB7D-4AD3-8C2E-756BE7A78B06}" presName="parentText" presStyleLbl="node1" presStyleIdx="0" presStyleCnt="6" custLinFactY="-80955" custLinFactNeighborY="-100000">
        <dgm:presLayoutVars>
          <dgm:chMax val="0"/>
          <dgm:bulletEnabled val="1"/>
        </dgm:presLayoutVars>
      </dgm:prSet>
      <dgm:spPr/>
      <dgm:t>
        <a:bodyPr/>
        <a:lstStyle/>
        <a:p>
          <a:endParaRPr lang="zh-CN" altLang="en-US"/>
        </a:p>
      </dgm:t>
    </dgm:pt>
    <dgm:pt modelId="{F675E1F8-7F0B-48AC-9E25-5ABE4BD13598}" type="pres">
      <dgm:prSet presAssocID="{74346405-C634-4DBB-9A17-F58B10213953}" presName="spacer" presStyleCnt="0"/>
      <dgm:spPr/>
    </dgm:pt>
    <dgm:pt modelId="{583C5995-1C39-4818-8D26-ED47B7A6B1D2}" type="pres">
      <dgm:prSet presAssocID="{423B7E0C-94A9-4353-8D24-AEB3BC4032CC}" presName="parentText" presStyleLbl="node1" presStyleIdx="1" presStyleCnt="6" custLinFactY="-36681" custLinFactNeighborY="-100000">
        <dgm:presLayoutVars>
          <dgm:chMax val="0"/>
          <dgm:bulletEnabled val="1"/>
        </dgm:presLayoutVars>
      </dgm:prSet>
      <dgm:spPr/>
      <dgm:t>
        <a:bodyPr/>
        <a:lstStyle/>
        <a:p>
          <a:endParaRPr lang="zh-CN" altLang="en-US"/>
        </a:p>
      </dgm:t>
    </dgm:pt>
    <dgm:pt modelId="{B4403118-A4C6-4FA2-A159-B9617FFD15A8}" type="pres">
      <dgm:prSet presAssocID="{4BE10ED8-13DB-47BF-9D46-DFB3DB1AAFCE}" presName="spacer" presStyleCnt="0"/>
      <dgm:spPr/>
    </dgm:pt>
    <dgm:pt modelId="{81D3FCEF-8E15-4FB7-B657-AC42B374FA0C}" type="pres">
      <dgm:prSet presAssocID="{56B825B6-4316-4545-840D-DDC71A99D354}" presName="parentText" presStyleLbl="node1" presStyleIdx="2" presStyleCnt="6" custLinFactNeighborY="-82579">
        <dgm:presLayoutVars>
          <dgm:chMax val="0"/>
          <dgm:bulletEnabled val="1"/>
        </dgm:presLayoutVars>
      </dgm:prSet>
      <dgm:spPr/>
      <dgm:t>
        <a:bodyPr/>
        <a:lstStyle/>
        <a:p>
          <a:endParaRPr lang="zh-CN" altLang="en-US"/>
        </a:p>
      </dgm:t>
    </dgm:pt>
    <dgm:pt modelId="{8CDEF854-9288-48B1-A153-3B240F6E3771}" type="pres">
      <dgm:prSet presAssocID="{3FD76869-95F2-41C9-A81C-9CE707723FD3}" presName="spacer" presStyleCnt="0"/>
      <dgm:spPr/>
    </dgm:pt>
    <dgm:pt modelId="{7B6E8DDA-42BA-4BB4-9928-5AA9A525DDE9}" type="pres">
      <dgm:prSet presAssocID="{301A4422-9F58-4BDF-803D-7997873D25C0}" presName="parentText" presStyleLbl="node1" presStyleIdx="3" presStyleCnt="6" custLinFactY="30596" custLinFactNeighborY="100000">
        <dgm:presLayoutVars>
          <dgm:chMax val="0"/>
          <dgm:bulletEnabled val="1"/>
        </dgm:presLayoutVars>
      </dgm:prSet>
      <dgm:spPr/>
      <dgm:t>
        <a:bodyPr/>
        <a:lstStyle/>
        <a:p>
          <a:endParaRPr lang="zh-CN" altLang="en-US"/>
        </a:p>
      </dgm:t>
    </dgm:pt>
    <dgm:pt modelId="{0E6AD0B0-F6CE-47FC-92D2-03E84C9F3C6B}" type="pres">
      <dgm:prSet presAssocID="{1D2B2931-E286-4ADD-B50C-4922258718E6}" presName="spacer" presStyleCnt="0"/>
      <dgm:spPr/>
    </dgm:pt>
    <dgm:pt modelId="{5B76CB16-F5E6-4809-99E5-019FF3878A05}" type="pres">
      <dgm:prSet presAssocID="{A241FEF3-AA4D-401F-BDE3-4D496966394E}" presName="parentText" presStyleLbl="node1" presStyleIdx="4" presStyleCnt="6" custLinFactNeighborY="33652">
        <dgm:presLayoutVars>
          <dgm:chMax val="0"/>
          <dgm:bulletEnabled val="1"/>
        </dgm:presLayoutVars>
      </dgm:prSet>
      <dgm:spPr/>
      <dgm:t>
        <a:bodyPr/>
        <a:lstStyle/>
        <a:p>
          <a:endParaRPr lang="zh-CN" altLang="en-US"/>
        </a:p>
      </dgm:t>
    </dgm:pt>
    <dgm:pt modelId="{1A6F41E4-1924-4F13-9B67-E56975A7D3E0}" type="pres">
      <dgm:prSet presAssocID="{A241FEF3-AA4D-401F-BDE3-4D496966394E}" presName="childText" presStyleLbl="revTx" presStyleIdx="0" presStyleCnt="1" custLinFactY="892" custLinFactNeighborY="100000">
        <dgm:presLayoutVars>
          <dgm:bulletEnabled val="1"/>
        </dgm:presLayoutVars>
      </dgm:prSet>
      <dgm:spPr/>
      <dgm:t>
        <a:bodyPr/>
        <a:lstStyle/>
        <a:p>
          <a:endParaRPr lang="zh-CN" altLang="en-US"/>
        </a:p>
      </dgm:t>
    </dgm:pt>
    <dgm:pt modelId="{77C90621-D3CA-436D-A447-FC402CED5ED0}" type="pres">
      <dgm:prSet presAssocID="{ACA031E9-693F-4E50-813C-401839B8D81D}" presName="parentText" presStyleLbl="node1" presStyleIdx="5" presStyleCnt="6" custLinFactNeighborY="33652">
        <dgm:presLayoutVars>
          <dgm:chMax val="0"/>
          <dgm:bulletEnabled val="1"/>
        </dgm:presLayoutVars>
      </dgm:prSet>
      <dgm:spPr/>
      <dgm:t>
        <a:bodyPr/>
        <a:lstStyle/>
        <a:p>
          <a:endParaRPr lang="zh-CN" altLang="en-US"/>
        </a:p>
      </dgm:t>
    </dgm:pt>
  </dgm:ptLst>
  <dgm:cxnLst>
    <dgm:cxn modelId="{533F8471-F60F-4EFF-8E52-67EAF5F476D2}" type="presOf" srcId="{B800A07F-111A-4FED-9220-774A54FE9573}" destId="{D9ACB1DD-ED36-4B08-9503-10F71BC02101}" srcOrd="0" destOrd="0" presId="urn:microsoft.com/office/officeart/2005/8/layout/vList2"/>
    <dgm:cxn modelId="{3105A7CE-C4C6-4E65-9B3D-914ED83D8917}" type="presOf" srcId="{B325FA07-AB08-4C4C-9FF7-A1EA631C0AB4}" destId="{1A6F41E4-1924-4F13-9B67-E56975A7D3E0}" srcOrd="0" destOrd="0" presId="urn:microsoft.com/office/officeart/2005/8/layout/vList2"/>
    <dgm:cxn modelId="{499C510F-389C-4A02-86FA-CD4511D51049}" type="presOf" srcId="{301A4422-9F58-4BDF-803D-7997873D25C0}" destId="{7B6E8DDA-42BA-4BB4-9928-5AA9A525DDE9}" srcOrd="0" destOrd="0" presId="urn:microsoft.com/office/officeart/2005/8/layout/vList2"/>
    <dgm:cxn modelId="{BBCF4DE3-F12A-4A60-BC1A-95406BA9E98E}" type="presOf" srcId="{A241FEF3-AA4D-401F-BDE3-4D496966394E}" destId="{5B76CB16-F5E6-4809-99E5-019FF3878A05}" srcOrd="0" destOrd="0" presId="urn:microsoft.com/office/officeart/2005/8/layout/vList2"/>
    <dgm:cxn modelId="{1765BD9F-C4C4-4343-AC86-8E7A1FFBF199}" srcId="{A241FEF3-AA4D-401F-BDE3-4D496966394E}" destId="{ED9BBFC2-E595-481D-A41D-4AE4BBF2483C}" srcOrd="2" destOrd="0" parTransId="{E495D01F-06BD-4300-BCCA-71E53216B71C}" sibTransId="{09A6BB10-B9C6-4D37-B583-6429D0874986}"/>
    <dgm:cxn modelId="{185127C9-391B-40BA-8167-7D6ECACB6A4F}" srcId="{B800A07F-111A-4FED-9220-774A54FE9573}" destId="{6371EC92-FB7D-4AD3-8C2E-756BE7A78B06}" srcOrd="0" destOrd="0" parTransId="{0A243AFB-9DBC-43C3-9487-9465C023DB77}" sibTransId="{74346405-C634-4DBB-9A17-F58B10213953}"/>
    <dgm:cxn modelId="{BAA3735B-C151-4B06-B45B-B760E2F84E21}" type="presOf" srcId="{6371EC92-FB7D-4AD3-8C2E-756BE7A78B06}" destId="{F2A5F7EB-6420-4F43-A4C2-55B67052BF7F}" srcOrd="0" destOrd="0" presId="urn:microsoft.com/office/officeart/2005/8/layout/vList2"/>
    <dgm:cxn modelId="{37805D56-5299-44C6-9FAC-36C03C310762}" type="presOf" srcId="{ACA031E9-693F-4E50-813C-401839B8D81D}" destId="{77C90621-D3CA-436D-A447-FC402CED5ED0}" srcOrd="0" destOrd="0" presId="urn:microsoft.com/office/officeart/2005/8/layout/vList2"/>
    <dgm:cxn modelId="{AADE74B3-87A7-4FF6-96BA-3280CEA33DC1}" srcId="{B800A07F-111A-4FED-9220-774A54FE9573}" destId="{A241FEF3-AA4D-401F-BDE3-4D496966394E}" srcOrd="4" destOrd="0" parTransId="{56D3F8CF-8419-410A-9723-C894CF40A285}" sibTransId="{093F6DEA-0095-4016-B725-CC991A116ACE}"/>
    <dgm:cxn modelId="{2AFEB06E-135A-4DB7-A8E6-640E699347EA}" srcId="{B800A07F-111A-4FED-9220-774A54FE9573}" destId="{423B7E0C-94A9-4353-8D24-AEB3BC4032CC}" srcOrd="1" destOrd="0" parTransId="{24F4EDC3-9B42-41B1-9AC6-8213BBA05053}" sibTransId="{4BE10ED8-13DB-47BF-9D46-DFB3DB1AAFCE}"/>
    <dgm:cxn modelId="{A410CA09-9CB6-4169-B8D2-D03EB26DBF1A}" srcId="{A241FEF3-AA4D-401F-BDE3-4D496966394E}" destId="{D208E62C-E356-4102-AF56-1B094FC245FB}" srcOrd="1" destOrd="0" parTransId="{F65A8AE2-F7D4-4E9B-B7EE-14A5B84E3EDA}" sibTransId="{C8A02178-8463-4AB1-8F1B-55D88F9FF607}"/>
    <dgm:cxn modelId="{C738E750-36B0-4658-9796-ACED009D9C59}" type="presOf" srcId="{D208E62C-E356-4102-AF56-1B094FC245FB}" destId="{1A6F41E4-1924-4F13-9B67-E56975A7D3E0}" srcOrd="0" destOrd="1" presId="urn:microsoft.com/office/officeart/2005/8/layout/vList2"/>
    <dgm:cxn modelId="{098987F8-D5E7-40B8-A377-420E598F0FBC}" type="presOf" srcId="{56B825B6-4316-4545-840D-DDC71A99D354}" destId="{81D3FCEF-8E15-4FB7-B657-AC42B374FA0C}" srcOrd="0" destOrd="0" presId="urn:microsoft.com/office/officeart/2005/8/layout/vList2"/>
    <dgm:cxn modelId="{1669B292-1BEF-4762-8492-E0226517B6AC}" srcId="{A241FEF3-AA4D-401F-BDE3-4D496966394E}" destId="{B325FA07-AB08-4C4C-9FF7-A1EA631C0AB4}" srcOrd="0" destOrd="0" parTransId="{2BDCF50E-B712-4835-98AD-7B1BF07347D3}" sibTransId="{27F60E4D-FEE8-4E39-B652-E40BCB2BA5EB}"/>
    <dgm:cxn modelId="{46F6A88C-1AC0-4425-9D2B-E5423DDEB413}" srcId="{B800A07F-111A-4FED-9220-774A54FE9573}" destId="{ACA031E9-693F-4E50-813C-401839B8D81D}" srcOrd="5" destOrd="0" parTransId="{A9E12B69-21F8-4596-997D-8564523999B8}" sibTransId="{46E03A6A-E8CA-442B-ADE2-5766BF3328B8}"/>
    <dgm:cxn modelId="{E551B210-7D1D-4862-9F76-A24BF8BD8788}" srcId="{B800A07F-111A-4FED-9220-774A54FE9573}" destId="{301A4422-9F58-4BDF-803D-7997873D25C0}" srcOrd="3" destOrd="0" parTransId="{2C310EB2-DCA3-4839-AA47-7BE55C8EEC61}" sibTransId="{1D2B2931-E286-4ADD-B50C-4922258718E6}"/>
    <dgm:cxn modelId="{F1BAE932-78D6-4E7B-BB9F-2BA2FB6B4A41}" type="presOf" srcId="{423B7E0C-94A9-4353-8D24-AEB3BC4032CC}" destId="{583C5995-1C39-4818-8D26-ED47B7A6B1D2}" srcOrd="0" destOrd="0" presId="urn:microsoft.com/office/officeart/2005/8/layout/vList2"/>
    <dgm:cxn modelId="{D7ED8B7A-E95D-410D-963F-48BD8372A8FF}" type="presOf" srcId="{ED9BBFC2-E595-481D-A41D-4AE4BBF2483C}" destId="{1A6F41E4-1924-4F13-9B67-E56975A7D3E0}" srcOrd="0" destOrd="2" presId="urn:microsoft.com/office/officeart/2005/8/layout/vList2"/>
    <dgm:cxn modelId="{AF02457A-B615-4EFD-B437-CDD0BC390579}" srcId="{B800A07F-111A-4FED-9220-774A54FE9573}" destId="{56B825B6-4316-4545-840D-DDC71A99D354}" srcOrd="2" destOrd="0" parTransId="{518347C9-B5E0-4C30-A75C-26E18EF1BB56}" sibTransId="{3FD76869-95F2-41C9-A81C-9CE707723FD3}"/>
    <dgm:cxn modelId="{D7F07B4C-FBE3-4E03-8AE2-F680FDFBBBAA}" type="presParOf" srcId="{D9ACB1DD-ED36-4B08-9503-10F71BC02101}" destId="{F2A5F7EB-6420-4F43-A4C2-55B67052BF7F}" srcOrd="0" destOrd="0" presId="urn:microsoft.com/office/officeart/2005/8/layout/vList2"/>
    <dgm:cxn modelId="{5732BB22-BB51-49F4-A105-5C4644A5CDB3}" type="presParOf" srcId="{D9ACB1DD-ED36-4B08-9503-10F71BC02101}" destId="{F675E1F8-7F0B-48AC-9E25-5ABE4BD13598}" srcOrd="1" destOrd="0" presId="urn:microsoft.com/office/officeart/2005/8/layout/vList2"/>
    <dgm:cxn modelId="{7A0B6765-9491-4E5B-BF54-8877BD54EA4B}" type="presParOf" srcId="{D9ACB1DD-ED36-4B08-9503-10F71BC02101}" destId="{583C5995-1C39-4818-8D26-ED47B7A6B1D2}" srcOrd="2" destOrd="0" presId="urn:microsoft.com/office/officeart/2005/8/layout/vList2"/>
    <dgm:cxn modelId="{3ABA96F8-E9A9-4420-9954-C2B2872FD302}" type="presParOf" srcId="{D9ACB1DD-ED36-4B08-9503-10F71BC02101}" destId="{B4403118-A4C6-4FA2-A159-B9617FFD15A8}" srcOrd="3" destOrd="0" presId="urn:microsoft.com/office/officeart/2005/8/layout/vList2"/>
    <dgm:cxn modelId="{0A1D9C03-A209-43C0-B01B-E98A27FDEEBE}" type="presParOf" srcId="{D9ACB1DD-ED36-4B08-9503-10F71BC02101}" destId="{81D3FCEF-8E15-4FB7-B657-AC42B374FA0C}" srcOrd="4" destOrd="0" presId="urn:microsoft.com/office/officeart/2005/8/layout/vList2"/>
    <dgm:cxn modelId="{79911CC1-C19D-45B6-81B4-908858642054}" type="presParOf" srcId="{D9ACB1DD-ED36-4B08-9503-10F71BC02101}" destId="{8CDEF854-9288-48B1-A153-3B240F6E3771}" srcOrd="5" destOrd="0" presId="urn:microsoft.com/office/officeart/2005/8/layout/vList2"/>
    <dgm:cxn modelId="{E0EC01CA-3379-405A-8552-C1A5554728B1}" type="presParOf" srcId="{D9ACB1DD-ED36-4B08-9503-10F71BC02101}" destId="{7B6E8DDA-42BA-4BB4-9928-5AA9A525DDE9}" srcOrd="6" destOrd="0" presId="urn:microsoft.com/office/officeart/2005/8/layout/vList2"/>
    <dgm:cxn modelId="{2243BE76-D7DF-4174-9325-056E15626215}" type="presParOf" srcId="{D9ACB1DD-ED36-4B08-9503-10F71BC02101}" destId="{0E6AD0B0-F6CE-47FC-92D2-03E84C9F3C6B}" srcOrd="7" destOrd="0" presId="urn:microsoft.com/office/officeart/2005/8/layout/vList2"/>
    <dgm:cxn modelId="{B23A9B63-E75C-43ED-B2A2-D2829768CB72}" type="presParOf" srcId="{D9ACB1DD-ED36-4B08-9503-10F71BC02101}" destId="{5B76CB16-F5E6-4809-99E5-019FF3878A05}" srcOrd="8" destOrd="0" presId="urn:microsoft.com/office/officeart/2005/8/layout/vList2"/>
    <dgm:cxn modelId="{F9A97C58-81BF-4DB7-B95D-D79704D68104}" type="presParOf" srcId="{D9ACB1DD-ED36-4B08-9503-10F71BC02101}" destId="{1A6F41E4-1924-4F13-9B67-E56975A7D3E0}" srcOrd="9" destOrd="0" presId="urn:microsoft.com/office/officeart/2005/8/layout/vList2"/>
    <dgm:cxn modelId="{7466F69C-FE4B-4C4B-93D0-A456D33817AB}" type="presParOf" srcId="{D9ACB1DD-ED36-4B08-9503-10F71BC02101}" destId="{77C90621-D3CA-436D-A447-FC402CED5ED0}"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D46B82E7-106D-4656-8B9C-064C0D60F9C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BC8D1717-1735-44DA-973E-E9D3945418D2}">
      <dgm:prSet phldrT="[文本]" custT="1"/>
      <dgm:spPr/>
      <dgm:t>
        <a:bodyPr/>
        <a:lstStyle/>
        <a:p>
          <a:r>
            <a:rPr lang="zh-CN" sz="2000" dirty="0" smtClean="0">
              <a:solidFill>
                <a:schemeClr val="tx1"/>
              </a:solidFill>
            </a:rPr>
            <a:t>在长春大学</a:t>
          </a:r>
          <a:r>
            <a:rPr lang="en-US" sz="2000" dirty="0" smtClean="0">
              <a:solidFill>
                <a:schemeClr val="tx1"/>
              </a:solidFill>
            </a:rPr>
            <a:t>500</a:t>
          </a:r>
          <a:r>
            <a:rPr lang="zh-CN" sz="2000" dirty="0" smtClean="0">
              <a:solidFill>
                <a:schemeClr val="tx1"/>
              </a:solidFill>
            </a:rPr>
            <a:t>名聋人学生的世界里，这个名字就是一个爱的符号</a:t>
          </a:r>
          <a:endParaRPr lang="zh-CN" altLang="en-US" sz="2000" dirty="0">
            <a:solidFill>
              <a:schemeClr val="tx1"/>
            </a:solidFill>
          </a:endParaRPr>
        </a:p>
      </dgm:t>
    </dgm:pt>
    <dgm:pt modelId="{D04A096A-46DF-4749-ACDD-CF76DD1D65E7}" type="parTrans" cxnId="{D7C33545-8F2F-466D-BBBD-F9F411BE5466}">
      <dgm:prSet/>
      <dgm:spPr/>
      <dgm:t>
        <a:bodyPr/>
        <a:lstStyle/>
        <a:p>
          <a:endParaRPr lang="zh-CN" altLang="en-US">
            <a:solidFill>
              <a:schemeClr val="tx1"/>
            </a:solidFill>
          </a:endParaRPr>
        </a:p>
      </dgm:t>
    </dgm:pt>
    <dgm:pt modelId="{4D2F7F0E-E982-421D-BC97-07E585EC4F2B}" type="sibTrans" cxnId="{D7C33545-8F2F-466D-BBBD-F9F411BE5466}">
      <dgm:prSet/>
      <dgm:spPr/>
      <dgm:t>
        <a:bodyPr/>
        <a:lstStyle/>
        <a:p>
          <a:endParaRPr lang="zh-CN" altLang="en-US">
            <a:solidFill>
              <a:schemeClr val="tx1"/>
            </a:solidFill>
          </a:endParaRPr>
        </a:p>
      </dgm:t>
    </dgm:pt>
    <dgm:pt modelId="{1EDBB0F2-F0E2-47AC-B16F-DD239D428AA2}">
      <dgm:prSet phldrT="[文本]" custT="1"/>
      <dgm:spPr/>
      <dgm:t>
        <a:bodyPr/>
        <a:lstStyle/>
        <a:p>
          <a:pPr>
            <a:lnSpc>
              <a:spcPct val="150000"/>
            </a:lnSpc>
          </a:pPr>
          <a:r>
            <a:rPr lang="zh-CN" sz="2000" dirty="0" smtClean="0">
              <a:solidFill>
                <a:schemeClr val="tx1"/>
              </a:solidFill>
            </a:rPr>
            <a:t>从手语中的</a:t>
          </a:r>
          <a:r>
            <a:rPr lang="en-US" sz="2000" dirty="0" smtClean="0">
              <a:solidFill>
                <a:schemeClr val="tx1"/>
              </a:solidFill>
            </a:rPr>
            <a:t>“</a:t>
          </a:r>
          <a:r>
            <a:rPr lang="zh-CN" sz="2000" dirty="0" smtClean="0">
              <a:solidFill>
                <a:schemeClr val="tx1"/>
              </a:solidFill>
            </a:rPr>
            <a:t>文盲</a:t>
          </a:r>
          <a:r>
            <a:rPr lang="en-US" sz="2000" dirty="0" smtClean="0">
              <a:solidFill>
                <a:schemeClr val="tx1"/>
              </a:solidFill>
            </a:rPr>
            <a:t>”</a:t>
          </a:r>
          <a:r>
            <a:rPr lang="zh-CN" sz="2000" dirty="0" smtClean="0">
              <a:solidFill>
                <a:schemeClr val="tx1"/>
              </a:solidFill>
            </a:rPr>
            <a:t>到与学生无障碍交流，再到被学生们呼唤为知情达意的</a:t>
          </a:r>
          <a:r>
            <a:rPr lang="en-US" sz="2000" dirty="0" smtClean="0">
              <a:solidFill>
                <a:schemeClr val="tx1"/>
              </a:solidFill>
            </a:rPr>
            <a:t>“</a:t>
          </a:r>
          <a:r>
            <a:rPr lang="zh-CN" sz="2000" dirty="0" smtClean="0">
              <a:solidFill>
                <a:schemeClr val="tx1"/>
              </a:solidFill>
            </a:rPr>
            <a:t>妈妈</a:t>
          </a:r>
          <a:r>
            <a:rPr lang="en-US" sz="2000" dirty="0" smtClean="0">
              <a:solidFill>
                <a:schemeClr val="tx1"/>
              </a:solidFill>
            </a:rPr>
            <a:t>”</a:t>
          </a:r>
          <a:endParaRPr lang="zh-CN" altLang="en-US" sz="2000" dirty="0">
            <a:solidFill>
              <a:schemeClr val="tx1"/>
            </a:solidFill>
          </a:endParaRPr>
        </a:p>
      </dgm:t>
    </dgm:pt>
    <dgm:pt modelId="{BA753834-DF1F-4CFC-B716-8C479CCBA7CB}" type="parTrans" cxnId="{6419D5D2-25AF-4115-9455-8BD0F6F10842}">
      <dgm:prSet/>
      <dgm:spPr/>
      <dgm:t>
        <a:bodyPr/>
        <a:lstStyle/>
        <a:p>
          <a:endParaRPr lang="zh-CN" altLang="en-US">
            <a:solidFill>
              <a:schemeClr val="tx1"/>
            </a:solidFill>
          </a:endParaRPr>
        </a:p>
      </dgm:t>
    </dgm:pt>
    <dgm:pt modelId="{653BD20B-4E4E-41A9-AF6F-AA060C5F905F}" type="sibTrans" cxnId="{6419D5D2-25AF-4115-9455-8BD0F6F10842}">
      <dgm:prSet/>
      <dgm:spPr/>
      <dgm:t>
        <a:bodyPr/>
        <a:lstStyle/>
        <a:p>
          <a:endParaRPr lang="zh-CN" altLang="en-US">
            <a:solidFill>
              <a:schemeClr val="tx1"/>
            </a:solidFill>
          </a:endParaRPr>
        </a:p>
      </dgm:t>
    </dgm:pt>
    <dgm:pt modelId="{DACF1955-390C-473F-A683-102084BAA915}">
      <dgm:prSet phldrT="[文本]" custT="1"/>
      <dgm:spPr/>
      <dgm:t>
        <a:bodyPr/>
        <a:lstStyle/>
        <a:p>
          <a:pPr>
            <a:lnSpc>
              <a:spcPct val="150000"/>
            </a:lnSpc>
          </a:pPr>
          <a:r>
            <a:rPr lang="zh-CN" sz="2000" dirty="0" smtClean="0">
              <a:solidFill>
                <a:schemeClr val="tx1"/>
              </a:solidFill>
            </a:rPr>
            <a:t>以思想政治教育为理论指导，以发展文艺、体育为特色，以鼓励学生参与社会实践和科技创新为载体</a:t>
          </a:r>
          <a:r>
            <a:rPr lang="zh-CN" sz="2000" dirty="0" smtClean="0"/>
            <a:t>，</a:t>
          </a:r>
          <a:endParaRPr lang="zh-CN" altLang="en-US" sz="2000" dirty="0">
            <a:solidFill>
              <a:schemeClr val="tx1"/>
            </a:solidFill>
          </a:endParaRPr>
        </a:p>
      </dgm:t>
    </dgm:pt>
    <dgm:pt modelId="{370206AD-31C8-4F6A-A930-5C381AABE942}" type="parTrans" cxnId="{9E864F4E-78C2-4B59-8669-8A70753C2F84}">
      <dgm:prSet/>
      <dgm:spPr/>
      <dgm:t>
        <a:bodyPr/>
        <a:lstStyle/>
        <a:p>
          <a:endParaRPr lang="zh-CN" altLang="en-US">
            <a:solidFill>
              <a:schemeClr val="tx1"/>
            </a:solidFill>
          </a:endParaRPr>
        </a:p>
      </dgm:t>
    </dgm:pt>
    <dgm:pt modelId="{DB9EC1A2-7BFD-45AB-BA1E-C6BAA595F2AA}" type="sibTrans" cxnId="{9E864F4E-78C2-4B59-8669-8A70753C2F84}">
      <dgm:prSet/>
      <dgm:spPr/>
      <dgm:t>
        <a:bodyPr/>
        <a:lstStyle/>
        <a:p>
          <a:endParaRPr lang="zh-CN" altLang="en-US">
            <a:solidFill>
              <a:schemeClr val="tx1"/>
            </a:solidFill>
          </a:endParaRPr>
        </a:p>
      </dgm:t>
    </dgm:pt>
    <dgm:pt modelId="{99D31CA5-ECFB-42D7-9979-33FB563373E2}">
      <dgm:prSet phldrT="[文本]" custT="1"/>
      <dgm:spPr/>
      <dgm:t>
        <a:bodyPr/>
        <a:lstStyle/>
        <a:p>
          <a:pPr>
            <a:lnSpc>
              <a:spcPct val="150000"/>
            </a:lnSpc>
          </a:pPr>
          <a:r>
            <a:rPr lang="zh-CN" altLang="en-US" sz="2000" dirty="0" smtClean="0">
              <a:solidFill>
                <a:schemeClr val="tx1"/>
              </a:solidFill>
            </a:rPr>
            <a:t>铺就着残疾青年大学生的成才之路：</a:t>
          </a:r>
          <a:r>
            <a:rPr lang="en-US" sz="2000" dirty="0" smtClean="0">
              <a:solidFill>
                <a:schemeClr val="tx1"/>
              </a:solidFill>
            </a:rPr>
            <a:t>2005</a:t>
          </a:r>
          <a:r>
            <a:rPr lang="zh-CN" sz="2000" dirty="0" smtClean="0">
              <a:solidFill>
                <a:schemeClr val="tx1"/>
              </a:solidFill>
            </a:rPr>
            <a:t>级学生杨翠获得长春市</a:t>
          </a:r>
          <a:r>
            <a:rPr lang="en-US" sz="2000" dirty="0" smtClean="0">
              <a:solidFill>
                <a:schemeClr val="tx1"/>
              </a:solidFill>
            </a:rPr>
            <a:t>“</a:t>
          </a:r>
          <a:r>
            <a:rPr lang="zh-CN" sz="2000" dirty="0" smtClean="0">
              <a:solidFill>
                <a:schemeClr val="tx1"/>
              </a:solidFill>
            </a:rPr>
            <a:t>五四青年奖章</a:t>
          </a:r>
          <a:r>
            <a:rPr lang="en-US" sz="2000" dirty="0" smtClean="0">
              <a:solidFill>
                <a:schemeClr val="tx1"/>
              </a:solidFill>
            </a:rPr>
            <a:t>”</a:t>
          </a:r>
          <a:r>
            <a:rPr lang="zh-CN" sz="2000" dirty="0" smtClean="0">
              <a:solidFill>
                <a:schemeClr val="tx1"/>
              </a:solidFill>
            </a:rPr>
            <a:t>、吉林省</a:t>
          </a:r>
          <a:r>
            <a:rPr lang="en-US" sz="2000" dirty="0" smtClean="0">
              <a:solidFill>
                <a:schemeClr val="tx1"/>
              </a:solidFill>
            </a:rPr>
            <a:t>“</a:t>
          </a:r>
          <a:r>
            <a:rPr lang="zh-CN" sz="2000" dirty="0" smtClean="0">
              <a:solidFill>
                <a:schemeClr val="tx1"/>
              </a:solidFill>
            </a:rPr>
            <a:t>十大杰出青年志愿者</a:t>
          </a:r>
          <a:r>
            <a:rPr lang="en-US" sz="2000" dirty="0" smtClean="0">
              <a:solidFill>
                <a:schemeClr val="tx1"/>
              </a:solidFill>
            </a:rPr>
            <a:t>”</a:t>
          </a:r>
          <a:r>
            <a:rPr lang="zh-CN" sz="2000" dirty="0" smtClean="0">
              <a:solidFill>
                <a:schemeClr val="tx1"/>
              </a:solidFill>
            </a:rPr>
            <a:t>称号，</a:t>
          </a:r>
          <a:r>
            <a:rPr lang="en-US" sz="2000" dirty="0" smtClean="0">
              <a:solidFill>
                <a:schemeClr val="tx1"/>
              </a:solidFill>
            </a:rPr>
            <a:t>2006</a:t>
          </a:r>
          <a:r>
            <a:rPr lang="zh-CN" sz="2000" dirty="0" smtClean="0">
              <a:solidFill>
                <a:schemeClr val="tx1"/>
              </a:solidFill>
            </a:rPr>
            <a:t>级学生殷士静、</a:t>
          </a:r>
          <a:r>
            <a:rPr lang="en-US" sz="2000" dirty="0" smtClean="0">
              <a:solidFill>
                <a:schemeClr val="tx1"/>
              </a:solidFill>
            </a:rPr>
            <a:t>2008</a:t>
          </a:r>
          <a:r>
            <a:rPr lang="zh-CN" sz="2000" dirty="0" smtClean="0">
              <a:solidFill>
                <a:schemeClr val="tx1"/>
              </a:solidFill>
            </a:rPr>
            <a:t>级学生周璇被评为</a:t>
          </a:r>
          <a:r>
            <a:rPr lang="en-US" sz="2000" dirty="0" smtClean="0">
              <a:solidFill>
                <a:schemeClr val="tx1"/>
              </a:solidFill>
            </a:rPr>
            <a:t>“</a:t>
          </a:r>
          <a:r>
            <a:rPr lang="zh-CN" sz="2000" dirty="0" smtClean="0">
              <a:solidFill>
                <a:schemeClr val="tx1"/>
              </a:solidFill>
            </a:rPr>
            <a:t>中国大学生自强之星</a:t>
          </a:r>
          <a:r>
            <a:rPr lang="en-US" sz="2000" dirty="0" smtClean="0">
              <a:solidFill>
                <a:schemeClr val="tx1"/>
              </a:solidFill>
            </a:rPr>
            <a:t>”</a:t>
          </a:r>
          <a:r>
            <a:rPr lang="zh-CN" sz="2000" dirty="0" smtClean="0">
              <a:solidFill>
                <a:schemeClr val="tx1"/>
              </a:solidFill>
            </a:rPr>
            <a:t>。</a:t>
          </a:r>
          <a:endParaRPr lang="zh-CN" altLang="en-US" sz="2000" dirty="0">
            <a:solidFill>
              <a:schemeClr val="tx1"/>
            </a:solidFill>
          </a:endParaRPr>
        </a:p>
      </dgm:t>
    </dgm:pt>
    <dgm:pt modelId="{1D1BE8EF-9A3E-4AE6-A50E-CE5FE67C8948}" type="parTrans" cxnId="{C9E2A6A3-F98B-4D10-BB6E-CF89DD445AC2}">
      <dgm:prSet/>
      <dgm:spPr/>
      <dgm:t>
        <a:bodyPr/>
        <a:lstStyle/>
        <a:p>
          <a:endParaRPr lang="zh-CN" altLang="en-US">
            <a:solidFill>
              <a:schemeClr val="tx1"/>
            </a:solidFill>
          </a:endParaRPr>
        </a:p>
      </dgm:t>
    </dgm:pt>
    <dgm:pt modelId="{4E45A87C-2BA0-47F5-B70D-12B37B60C9C3}" type="sibTrans" cxnId="{C9E2A6A3-F98B-4D10-BB6E-CF89DD445AC2}">
      <dgm:prSet/>
      <dgm:spPr/>
      <dgm:t>
        <a:bodyPr/>
        <a:lstStyle/>
        <a:p>
          <a:endParaRPr lang="zh-CN" altLang="en-US">
            <a:solidFill>
              <a:schemeClr val="tx1"/>
            </a:solidFill>
          </a:endParaRPr>
        </a:p>
      </dgm:t>
    </dgm:pt>
    <dgm:pt modelId="{42AF8163-861A-4366-AD75-1BCF3C9FE7F2}" type="pres">
      <dgm:prSet presAssocID="{D46B82E7-106D-4656-8B9C-064C0D60F9CF}" presName="linear" presStyleCnt="0">
        <dgm:presLayoutVars>
          <dgm:animLvl val="lvl"/>
          <dgm:resizeHandles val="exact"/>
        </dgm:presLayoutVars>
      </dgm:prSet>
      <dgm:spPr/>
      <dgm:t>
        <a:bodyPr/>
        <a:lstStyle/>
        <a:p>
          <a:endParaRPr lang="zh-CN" altLang="en-US"/>
        </a:p>
      </dgm:t>
    </dgm:pt>
    <dgm:pt modelId="{6FD72968-75C8-424E-88EC-213E166E40E7}" type="pres">
      <dgm:prSet presAssocID="{BC8D1717-1735-44DA-973E-E9D3945418D2}" presName="parentText" presStyleLbl="node1" presStyleIdx="0" presStyleCnt="4" custScaleY="76595">
        <dgm:presLayoutVars>
          <dgm:chMax val="0"/>
          <dgm:bulletEnabled val="1"/>
        </dgm:presLayoutVars>
      </dgm:prSet>
      <dgm:spPr/>
      <dgm:t>
        <a:bodyPr/>
        <a:lstStyle/>
        <a:p>
          <a:endParaRPr lang="zh-CN" altLang="en-US"/>
        </a:p>
      </dgm:t>
    </dgm:pt>
    <dgm:pt modelId="{40F8E145-15EA-4728-903A-384E5B9E9A5D}" type="pres">
      <dgm:prSet presAssocID="{4D2F7F0E-E982-421D-BC97-07E585EC4F2B}" presName="spacer" presStyleCnt="0"/>
      <dgm:spPr/>
    </dgm:pt>
    <dgm:pt modelId="{3D27EAFD-EADA-42C4-803E-760207B30FF8}" type="pres">
      <dgm:prSet presAssocID="{1EDBB0F2-F0E2-47AC-B16F-DD239D428AA2}" presName="parentText" presStyleLbl="node1" presStyleIdx="1" presStyleCnt="4" custScaleY="76595">
        <dgm:presLayoutVars>
          <dgm:chMax val="0"/>
          <dgm:bulletEnabled val="1"/>
        </dgm:presLayoutVars>
      </dgm:prSet>
      <dgm:spPr/>
      <dgm:t>
        <a:bodyPr/>
        <a:lstStyle/>
        <a:p>
          <a:endParaRPr lang="zh-CN" altLang="en-US"/>
        </a:p>
      </dgm:t>
    </dgm:pt>
    <dgm:pt modelId="{AA86D3C5-A9EC-4F6F-B1B5-C7496BB5E3C2}" type="pres">
      <dgm:prSet presAssocID="{653BD20B-4E4E-41A9-AF6F-AA060C5F905F}" presName="spacer" presStyleCnt="0"/>
      <dgm:spPr/>
    </dgm:pt>
    <dgm:pt modelId="{22ACF663-1664-4620-81F5-D64464ABFB1C}" type="pres">
      <dgm:prSet presAssocID="{DACF1955-390C-473F-A683-102084BAA915}" presName="parentText" presStyleLbl="node1" presStyleIdx="2" presStyleCnt="4" custScaleY="76595">
        <dgm:presLayoutVars>
          <dgm:chMax val="0"/>
          <dgm:bulletEnabled val="1"/>
        </dgm:presLayoutVars>
      </dgm:prSet>
      <dgm:spPr/>
      <dgm:t>
        <a:bodyPr/>
        <a:lstStyle/>
        <a:p>
          <a:endParaRPr lang="zh-CN" altLang="en-US"/>
        </a:p>
      </dgm:t>
    </dgm:pt>
    <dgm:pt modelId="{F7B57F36-FCEC-43F7-B0D1-00B036B05449}" type="pres">
      <dgm:prSet presAssocID="{DB9EC1A2-7BFD-45AB-BA1E-C6BAA595F2AA}" presName="spacer" presStyleCnt="0"/>
      <dgm:spPr/>
    </dgm:pt>
    <dgm:pt modelId="{DC86FA2B-C240-44DD-A707-71D6A12015B9}" type="pres">
      <dgm:prSet presAssocID="{99D31CA5-ECFB-42D7-9979-33FB563373E2}" presName="parentText" presStyleLbl="node1" presStyleIdx="3" presStyleCnt="4" custScaleY="76595">
        <dgm:presLayoutVars>
          <dgm:chMax val="0"/>
          <dgm:bulletEnabled val="1"/>
        </dgm:presLayoutVars>
      </dgm:prSet>
      <dgm:spPr/>
      <dgm:t>
        <a:bodyPr/>
        <a:lstStyle/>
        <a:p>
          <a:endParaRPr lang="zh-CN" altLang="en-US"/>
        </a:p>
      </dgm:t>
    </dgm:pt>
  </dgm:ptLst>
  <dgm:cxnLst>
    <dgm:cxn modelId="{0FD48CA5-7C3A-4A6A-A6F1-86CC4226060D}" type="presOf" srcId="{99D31CA5-ECFB-42D7-9979-33FB563373E2}" destId="{DC86FA2B-C240-44DD-A707-71D6A12015B9}" srcOrd="0" destOrd="0" presId="urn:microsoft.com/office/officeart/2005/8/layout/vList2"/>
    <dgm:cxn modelId="{6419D5D2-25AF-4115-9455-8BD0F6F10842}" srcId="{D46B82E7-106D-4656-8B9C-064C0D60F9CF}" destId="{1EDBB0F2-F0E2-47AC-B16F-DD239D428AA2}" srcOrd="1" destOrd="0" parTransId="{BA753834-DF1F-4CFC-B716-8C479CCBA7CB}" sibTransId="{653BD20B-4E4E-41A9-AF6F-AA060C5F905F}"/>
    <dgm:cxn modelId="{A8B2B56A-EDAD-4DC4-9D6F-1591C6CE276D}" type="presOf" srcId="{BC8D1717-1735-44DA-973E-E9D3945418D2}" destId="{6FD72968-75C8-424E-88EC-213E166E40E7}" srcOrd="0" destOrd="0" presId="urn:microsoft.com/office/officeart/2005/8/layout/vList2"/>
    <dgm:cxn modelId="{C9E2A6A3-F98B-4D10-BB6E-CF89DD445AC2}" srcId="{D46B82E7-106D-4656-8B9C-064C0D60F9CF}" destId="{99D31CA5-ECFB-42D7-9979-33FB563373E2}" srcOrd="3" destOrd="0" parTransId="{1D1BE8EF-9A3E-4AE6-A50E-CE5FE67C8948}" sibTransId="{4E45A87C-2BA0-47F5-B70D-12B37B60C9C3}"/>
    <dgm:cxn modelId="{27996FBE-FCAD-43B3-AFF6-989D7B039BD7}" type="presOf" srcId="{1EDBB0F2-F0E2-47AC-B16F-DD239D428AA2}" destId="{3D27EAFD-EADA-42C4-803E-760207B30FF8}" srcOrd="0" destOrd="0" presId="urn:microsoft.com/office/officeart/2005/8/layout/vList2"/>
    <dgm:cxn modelId="{9E864F4E-78C2-4B59-8669-8A70753C2F84}" srcId="{D46B82E7-106D-4656-8B9C-064C0D60F9CF}" destId="{DACF1955-390C-473F-A683-102084BAA915}" srcOrd="2" destOrd="0" parTransId="{370206AD-31C8-4F6A-A930-5C381AABE942}" sibTransId="{DB9EC1A2-7BFD-45AB-BA1E-C6BAA595F2AA}"/>
    <dgm:cxn modelId="{D7C33545-8F2F-466D-BBBD-F9F411BE5466}" srcId="{D46B82E7-106D-4656-8B9C-064C0D60F9CF}" destId="{BC8D1717-1735-44DA-973E-E9D3945418D2}" srcOrd="0" destOrd="0" parTransId="{D04A096A-46DF-4749-ACDD-CF76DD1D65E7}" sibTransId="{4D2F7F0E-E982-421D-BC97-07E585EC4F2B}"/>
    <dgm:cxn modelId="{846298E2-8C32-4719-B621-E86391542E37}" type="presOf" srcId="{D46B82E7-106D-4656-8B9C-064C0D60F9CF}" destId="{42AF8163-861A-4366-AD75-1BCF3C9FE7F2}" srcOrd="0" destOrd="0" presId="urn:microsoft.com/office/officeart/2005/8/layout/vList2"/>
    <dgm:cxn modelId="{64FB257F-87C5-4B0B-9A93-AAA8E4BC6629}" type="presOf" srcId="{DACF1955-390C-473F-A683-102084BAA915}" destId="{22ACF663-1664-4620-81F5-D64464ABFB1C}" srcOrd="0" destOrd="0" presId="urn:microsoft.com/office/officeart/2005/8/layout/vList2"/>
    <dgm:cxn modelId="{474D233C-9434-4628-820B-1C1D9C734C06}" type="presParOf" srcId="{42AF8163-861A-4366-AD75-1BCF3C9FE7F2}" destId="{6FD72968-75C8-424E-88EC-213E166E40E7}" srcOrd="0" destOrd="0" presId="urn:microsoft.com/office/officeart/2005/8/layout/vList2"/>
    <dgm:cxn modelId="{5A22E0C9-02E7-4D52-874C-72273248E9F0}" type="presParOf" srcId="{42AF8163-861A-4366-AD75-1BCF3C9FE7F2}" destId="{40F8E145-15EA-4728-903A-384E5B9E9A5D}" srcOrd="1" destOrd="0" presId="urn:microsoft.com/office/officeart/2005/8/layout/vList2"/>
    <dgm:cxn modelId="{BACF3F2C-09EC-4E70-861E-73E0618E5ECB}" type="presParOf" srcId="{42AF8163-861A-4366-AD75-1BCF3C9FE7F2}" destId="{3D27EAFD-EADA-42C4-803E-760207B30FF8}" srcOrd="2" destOrd="0" presId="urn:microsoft.com/office/officeart/2005/8/layout/vList2"/>
    <dgm:cxn modelId="{2EBF62BC-9957-4537-84AD-908D7CA31C8E}" type="presParOf" srcId="{42AF8163-861A-4366-AD75-1BCF3C9FE7F2}" destId="{AA86D3C5-A9EC-4F6F-B1B5-C7496BB5E3C2}" srcOrd="3" destOrd="0" presId="urn:microsoft.com/office/officeart/2005/8/layout/vList2"/>
    <dgm:cxn modelId="{F1519847-7D51-4233-B6E8-8D66F80A1FD7}" type="presParOf" srcId="{42AF8163-861A-4366-AD75-1BCF3C9FE7F2}" destId="{22ACF663-1664-4620-81F5-D64464ABFB1C}" srcOrd="4" destOrd="0" presId="urn:microsoft.com/office/officeart/2005/8/layout/vList2"/>
    <dgm:cxn modelId="{A792D489-40BB-4A5A-BE25-182A8FE7A51D}" type="presParOf" srcId="{42AF8163-861A-4366-AD75-1BCF3C9FE7F2}" destId="{F7B57F36-FCEC-43F7-B0D1-00B036B05449}" srcOrd="5" destOrd="0" presId="urn:microsoft.com/office/officeart/2005/8/layout/vList2"/>
    <dgm:cxn modelId="{E0EA8C83-FD02-4171-A5E2-2F60DC997254}" type="presParOf" srcId="{42AF8163-861A-4366-AD75-1BCF3C9FE7F2}" destId="{DC86FA2B-C240-44DD-A707-71D6A12015B9}"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F8B791CB-BA52-495B-A9D7-9F77895EEA5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A55FDA8E-7140-4C27-85C3-F5070785BDF3}">
      <dgm:prSet phldrT="[文本]"/>
      <dgm:spPr/>
      <dgm:t>
        <a:bodyPr/>
        <a:lstStyle/>
        <a:p>
          <a:pPr>
            <a:lnSpc>
              <a:spcPct val="150000"/>
            </a:lnSpc>
          </a:pPr>
          <a:r>
            <a:rPr lang="zh-CN" dirty="0" smtClean="0">
              <a:solidFill>
                <a:schemeClr val="tx1"/>
              </a:solidFill>
            </a:rPr>
            <a:t>西藏职业技术学院的学生基本上来自农牧区，家庭经济困难。她毫不犹豫地从每月工资里拿出</a:t>
          </a:r>
          <a:r>
            <a:rPr lang="en-US" dirty="0" smtClean="0">
              <a:solidFill>
                <a:schemeClr val="tx1"/>
              </a:solidFill>
            </a:rPr>
            <a:t>400</a:t>
          </a:r>
          <a:r>
            <a:rPr lang="zh-CN" dirty="0" smtClean="0">
              <a:solidFill>
                <a:schemeClr val="tx1"/>
              </a:solidFill>
            </a:rPr>
            <a:t>元，帮助</a:t>
          </a:r>
          <a:r>
            <a:rPr lang="en-US" dirty="0" smtClean="0">
              <a:solidFill>
                <a:schemeClr val="tx1"/>
              </a:solidFill>
            </a:rPr>
            <a:t>4</a:t>
          </a:r>
          <a:r>
            <a:rPr lang="zh-CN" dirty="0" smtClean="0">
              <a:solidFill>
                <a:schemeClr val="tx1"/>
              </a:solidFill>
            </a:rPr>
            <a:t>名家庭经济特别困难的学生，让他们更加感觉到社会大家庭的温暖。</a:t>
          </a:r>
          <a:endParaRPr lang="zh-CN" altLang="en-US" dirty="0">
            <a:solidFill>
              <a:schemeClr val="tx1"/>
            </a:solidFill>
          </a:endParaRPr>
        </a:p>
      </dgm:t>
    </dgm:pt>
    <dgm:pt modelId="{7B1CC008-6DBC-4F4F-BCF2-51AA68DC10B8}" type="parTrans" cxnId="{E37031E1-5938-47E6-9DBD-E94B494978F6}">
      <dgm:prSet/>
      <dgm:spPr/>
      <dgm:t>
        <a:bodyPr/>
        <a:lstStyle/>
        <a:p>
          <a:endParaRPr lang="zh-CN" altLang="en-US">
            <a:solidFill>
              <a:schemeClr val="tx1"/>
            </a:solidFill>
          </a:endParaRPr>
        </a:p>
      </dgm:t>
    </dgm:pt>
    <dgm:pt modelId="{F0562784-0CF9-4587-A02F-030758B83DB6}" type="sibTrans" cxnId="{E37031E1-5938-47E6-9DBD-E94B494978F6}">
      <dgm:prSet/>
      <dgm:spPr/>
      <dgm:t>
        <a:bodyPr/>
        <a:lstStyle/>
        <a:p>
          <a:endParaRPr lang="zh-CN" altLang="en-US">
            <a:solidFill>
              <a:schemeClr val="tx1"/>
            </a:solidFill>
          </a:endParaRPr>
        </a:p>
      </dgm:t>
    </dgm:pt>
    <dgm:pt modelId="{30FDB4C9-0D9E-4357-A95F-77F27308EE0D}">
      <dgm:prSet/>
      <dgm:spPr/>
      <dgm:t>
        <a:bodyPr/>
        <a:lstStyle/>
        <a:p>
          <a:pPr>
            <a:lnSpc>
              <a:spcPct val="150000"/>
            </a:lnSpc>
          </a:pPr>
          <a:r>
            <a:rPr lang="zh-CN" dirty="0" smtClean="0">
              <a:solidFill>
                <a:schemeClr val="tx1"/>
              </a:solidFill>
            </a:rPr>
            <a:t>担任西藏职业技术学院畜牧兽医系专职思想政治辅导员、学院畜牧兽医系学生党支部书记等职务。</a:t>
          </a:r>
          <a:endParaRPr lang="zh-CN" dirty="0">
            <a:solidFill>
              <a:schemeClr val="tx1"/>
            </a:solidFill>
          </a:endParaRPr>
        </a:p>
      </dgm:t>
    </dgm:pt>
    <dgm:pt modelId="{213E6F6B-1FEF-41B2-8228-7A99EEBB8A0B}" type="parTrans" cxnId="{B4F6616E-584A-431F-80DF-E2FAE1F07427}">
      <dgm:prSet/>
      <dgm:spPr/>
      <dgm:t>
        <a:bodyPr/>
        <a:lstStyle/>
        <a:p>
          <a:endParaRPr lang="zh-CN" altLang="en-US">
            <a:solidFill>
              <a:schemeClr val="tx1"/>
            </a:solidFill>
          </a:endParaRPr>
        </a:p>
      </dgm:t>
    </dgm:pt>
    <dgm:pt modelId="{59F374DA-58AF-440B-A345-0328931F4BC8}" type="sibTrans" cxnId="{B4F6616E-584A-431F-80DF-E2FAE1F07427}">
      <dgm:prSet/>
      <dgm:spPr/>
      <dgm:t>
        <a:bodyPr/>
        <a:lstStyle/>
        <a:p>
          <a:endParaRPr lang="zh-CN" altLang="en-US">
            <a:solidFill>
              <a:schemeClr val="tx1"/>
            </a:solidFill>
          </a:endParaRPr>
        </a:p>
      </dgm:t>
    </dgm:pt>
    <dgm:pt modelId="{ED25C257-02FC-4F12-BB38-EA85000B202F}">
      <dgm:prSet/>
      <dgm:spPr/>
      <dgm:t>
        <a:bodyPr/>
        <a:lstStyle/>
        <a:p>
          <a:r>
            <a:rPr lang="zh-CN" dirty="0" smtClean="0">
              <a:solidFill>
                <a:schemeClr val="tx1"/>
              </a:solidFill>
            </a:rPr>
            <a:t>她经常说：</a:t>
          </a:r>
          <a:r>
            <a:rPr lang="en-US" dirty="0" smtClean="0">
              <a:solidFill>
                <a:schemeClr val="tx1"/>
              </a:solidFill>
            </a:rPr>
            <a:t>“</a:t>
          </a:r>
          <a:r>
            <a:rPr lang="zh-CN" dirty="0" smtClean="0">
              <a:solidFill>
                <a:schemeClr val="tx1"/>
              </a:solidFill>
            </a:rPr>
            <a:t>学生无小事。</a:t>
          </a:r>
          <a:r>
            <a:rPr lang="zh-CN" altLang="en-US" dirty="0" smtClean="0">
              <a:solidFill>
                <a:schemeClr val="tx1"/>
              </a:solidFill>
            </a:rPr>
            <a:t>”</a:t>
          </a:r>
          <a:endParaRPr lang="zh-CN" dirty="0">
            <a:solidFill>
              <a:schemeClr val="tx1"/>
            </a:solidFill>
          </a:endParaRPr>
        </a:p>
      </dgm:t>
    </dgm:pt>
    <dgm:pt modelId="{F689E8D3-8B07-4EE1-BCCA-0AB9C52DC555}" type="parTrans" cxnId="{8F8D43DE-63AE-431E-AEF5-6B4AFAC98157}">
      <dgm:prSet/>
      <dgm:spPr/>
      <dgm:t>
        <a:bodyPr/>
        <a:lstStyle/>
        <a:p>
          <a:endParaRPr lang="zh-CN" altLang="en-US">
            <a:solidFill>
              <a:schemeClr val="tx1"/>
            </a:solidFill>
          </a:endParaRPr>
        </a:p>
      </dgm:t>
    </dgm:pt>
    <dgm:pt modelId="{7C7B2039-38B0-414A-8885-457CC4191F64}" type="sibTrans" cxnId="{8F8D43DE-63AE-431E-AEF5-6B4AFAC98157}">
      <dgm:prSet/>
      <dgm:spPr/>
      <dgm:t>
        <a:bodyPr/>
        <a:lstStyle/>
        <a:p>
          <a:endParaRPr lang="zh-CN" altLang="en-US">
            <a:solidFill>
              <a:schemeClr val="tx1"/>
            </a:solidFill>
          </a:endParaRPr>
        </a:p>
      </dgm:t>
    </dgm:pt>
    <dgm:pt modelId="{907FD72B-00B2-49BD-A94C-66FF7BAA2791}">
      <dgm:prSet/>
      <dgm:spPr/>
      <dgm:t>
        <a:bodyPr/>
        <a:lstStyle/>
        <a:p>
          <a:r>
            <a:rPr lang="zh-CN" dirty="0" smtClean="0">
              <a:solidFill>
                <a:schemeClr val="tx1"/>
              </a:solidFill>
            </a:rPr>
            <a:t>经常下寝室、下班级，了解学生的日常生活和学习情况，同学生们谈心</a:t>
          </a:r>
          <a:endParaRPr lang="zh-CN" dirty="0">
            <a:solidFill>
              <a:schemeClr val="tx1"/>
            </a:solidFill>
          </a:endParaRPr>
        </a:p>
      </dgm:t>
    </dgm:pt>
    <dgm:pt modelId="{FC3827AF-7684-4B00-930F-3C16626AAEE2}" type="parTrans" cxnId="{EBF77301-797C-4493-A025-8F4A5ED8AA9D}">
      <dgm:prSet/>
      <dgm:spPr/>
      <dgm:t>
        <a:bodyPr/>
        <a:lstStyle/>
        <a:p>
          <a:endParaRPr lang="zh-CN" altLang="en-US">
            <a:solidFill>
              <a:schemeClr val="tx1"/>
            </a:solidFill>
          </a:endParaRPr>
        </a:p>
      </dgm:t>
    </dgm:pt>
    <dgm:pt modelId="{E2FDEC50-34D0-402D-BA8A-17588CD24C61}" type="sibTrans" cxnId="{EBF77301-797C-4493-A025-8F4A5ED8AA9D}">
      <dgm:prSet/>
      <dgm:spPr/>
      <dgm:t>
        <a:bodyPr/>
        <a:lstStyle/>
        <a:p>
          <a:endParaRPr lang="zh-CN" altLang="en-US">
            <a:solidFill>
              <a:schemeClr val="tx1"/>
            </a:solidFill>
          </a:endParaRPr>
        </a:p>
      </dgm:t>
    </dgm:pt>
    <dgm:pt modelId="{0B63A34A-DCF5-441F-B33D-9C9411B538F0}" type="pres">
      <dgm:prSet presAssocID="{F8B791CB-BA52-495B-A9D7-9F77895EEA5D}" presName="linear" presStyleCnt="0">
        <dgm:presLayoutVars>
          <dgm:animLvl val="lvl"/>
          <dgm:resizeHandles val="exact"/>
        </dgm:presLayoutVars>
      </dgm:prSet>
      <dgm:spPr/>
      <dgm:t>
        <a:bodyPr/>
        <a:lstStyle/>
        <a:p>
          <a:endParaRPr lang="zh-CN" altLang="en-US"/>
        </a:p>
      </dgm:t>
    </dgm:pt>
    <dgm:pt modelId="{5A87A866-F92A-4443-BDB3-A6B4FC3B180D}" type="pres">
      <dgm:prSet presAssocID="{30FDB4C9-0D9E-4357-A95F-77F27308EE0D}" presName="parentText" presStyleLbl="node1" presStyleIdx="0" presStyleCnt="4" custLinFactY="-17705" custLinFactNeighborY="-100000">
        <dgm:presLayoutVars>
          <dgm:chMax val="0"/>
          <dgm:bulletEnabled val="1"/>
        </dgm:presLayoutVars>
      </dgm:prSet>
      <dgm:spPr/>
      <dgm:t>
        <a:bodyPr/>
        <a:lstStyle/>
        <a:p>
          <a:endParaRPr lang="zh-CN" altLang="en-US"/>
        </a:p>
      </dgm:t>
    </dgm:pt>
    <dgm:pt modelId="{4C842ED1-73A8-4A39-9FE2-DF10F28C1D88}" type="pres">
      <dgm:prSet presAssocID="{59F374DA-58AF-440B-A345-0328931F4BC8}" presName="spacer" presStyleCnt="0"/>
      <dgm:spPr/>
    </dgm:pt>
    <dgm:pt modelId="{BB18AB9E-6DFE-422B-B607-96537677A766}" type="pres">
      <dgm:prSet presAssocID="{907FD72B-00B2-49BD-A94C-66FF7BAA2791}" presName="parentText" presStyleLbl="node1" presStyleIdx="1" presStyleCnt="4" custLinFactY="-10280" custLinFactNeighborY="-100000">
        <dgm:presLayoutVars>
          <dgm:chMax val="0"/>
          <dgm:bulletEnabled val="1"/>
        </dgm:presLayoutVars>
      </dgm:prSet>
      <dgm:spPr/>
      <dgm:t>
        <a:bodyPr/>
        <a:lstStyle/>
        <a:p>
          <a:endParaRPr lang="zh-CN" altLang="en-US"/>
        </a:p>
      </dgm:t>
    </dgm:pt>
    <dgm:pt modelId="{37977C27-0421-49BF-8015-7E87A8A3C74B}" type="pres">
      <dgm:prSet presAssocID="{E2FDEC50-34D0-402D-BA8A-17588CD24C61}" presName="spacer" presStyleCnt="0"/>
      <dgm:spPr/>
    </dgm:pt>
    <dgm:pt modelId="{C5CB4C71-FB46-41A1-88FF-DAC41AF627CA}" type="pres">
      <dgm:prSet presAssocID="{A55FDA8E-7140-4C27-85C3-F5070785BDF3}" presName="parentText" presStyleLbl="node1" presStyleIdx="2" presStyleCnt="4" custLinFactY="-2855" custLinFactNeighborY="-100000">
        <dgm:presLayoutVars>
          <dgm:chMax val="0"/>
          <dgm:bulletEnabled val="1"/>
        </dgm:presLayoutVars>
      </dgm:prSet>
      <dgm:spPr/>
      <dgm:t>
        <a:bodyPr/>
        <a:lstStyle/>
        <a:p>
          <a:endParaRPr lang="zh-CN" altLang="en-US"/>
        </a:p>
      </dgm:t>
    </dgm:pt>
    <dgm:pt modelId="{1CA5B96D-29CA-4EDA-B71E-4105EFC85B4E}" type="pres">
      <dgm:prSet presAssocID="{F0562784-0CF9-4587-A02F-030758B83DB6}" presName="spacer" presStyleCnt="0"/>
      <dgm:spPr/>
    </dgm:pt>
    <dgm:pt modelId="{575519C0-11F1-41E7-B088-22639A825DF2}" type="pres">
      <dgm:prSet presAssocID="{ED25C257-02FC-4F12-BB38-EA85000B202F}" presName="parentText" presStyleLbl="node1" presStyleIdx="3" presStyleCnt="4">
        <dgm:presLayoutVars>
          <dgm:chMax val="0"/>
          <dgm:bulletEnabled val="1"/>
        </dgm:presLayoutVars>
      </dgm:prSet>
      <dgm:spPr/>
      <dgm:t>
        <a:bodyPr/>
        <a:lstStyle/>
        <a:p>
          <a:endParaRPr lang="zh-CN" altLang="en-US"/>
        </a:p>
      </dgm:t>
    </dgm:pt>
  </dgm:ptLst>
  <dgm:cxnLst>
    <dgm:cxn modelId="{1A257C6F-276C-4768-BA97-FCF0F9CE883E}" type="presOf" srcId="{30FDB4C9-0D9E-4357-A95F-77F27308EE0D}" destId="{5A87A866-F92A-4443-BDB3-A6B4FC3B180D}" srcOrd="0" destOrd="0" presId="urn:microsoft.com/office/officeart/2005/8/layout/vList2"/>
    <dgm:cxn modelId="{B4F6616E-584A-431F-80DF-E2FAE1F07427}" srcId="{F8B791CB-BA52-495B-A9D7-9F77895EEA5D}" destId="{30FDB4C9-0D9E-4357-A95F-77F27308EE0D}" srcOrd="0" destOrd="0" parTransId="{213E6F6B-1FEF-41B2-8228-7A99EEBB8A0B}" sibTransId="{59F374DA-58AF-440B-A345-0328931F4BC8}"/>
    <dgm:cxn modelId="{02FBCEDE-9715-4FF0-910D-99F00D74E54F}" type="presOf" srcId="{A55FDA8E-7140-4C27-85C3-F5070785BDF3}" destId="{C5CB4C71-FB46-41A1-88FF-DAC41AF627CA}" srcOrd="0" destOrd="0" presId="urn:microsoft.com/office/officeart/2005/8/layout/vList2"/>
    <dgm:cxn modelId="{8F8D43DE-63AE-431E-AEF5-6B4AFAC98157}" srcId="{F8B791CB-BA52-495B-A9D7-9F77895EEA5D}" destId="{ED25C257-02FC-4F12-BB38-EA85000B202F}" srcOrd="3" destOrd="0" parTransId="{F689E8D3-8B07-4EE1-BCCA-0AB9C52DC555}" sibTransId="{7C7B2039-38B0-414A-8885-457CC4191F64}"/>
    <dgm:cxn modelId="{E37031E1-5938-47E6-9DBD-E94B494978F6}" srcId="{F8B791CB-BA52-495B-A9D7-9F77895EEA5D}" destId="{A55FDA8E-7140-4C27-85C3-F5070785BDF3}" srcOrd="2" destOrd="0" parTransId="{7B1CC008-6DBC-4F4F-BCF2-51AA68DC10B8}" sibTransId="{F0562784-0CF9-4587-A02F-030758B83DB6}"/>
    <dgm:cxn modelId="{EBF77301-797C-4493-A025-8F4A5ED8AA9D}" srcId="{F8B791CB-BA52-495B-A9D7-9F77895EEA5D}" destId="{907FD72B-00B2-49BD-A94C-66FF7BAA2791}" srcOrd="1" destOrd="0" parTransId="{FC3827AF-7684-4B00-930F-3C16626AAEE2}" sibTransId="{E2FDEC50-34D0-402D-BA8A-17588CD24C61}"/>
    <dgm:cxn modelId="{5ACCCBCA-DD56-4D0D-AE1C-8F6A0559FCBB}" type="presOf" srcId="{ED25C257-02FC-4F12-BB38-EA85000B202F}" destId="{575519C0-11F1-41E7-B088-22639A825DF2}" srcOrd="0" destOrd="0" presId="urn:microsoft.com/office/officeart/2005/8/layout/vList2"/>
    <dgm:cxn modelId="{2FF341A2-75DD-4EE4-908D-DF09B7226871}" type="presOf" srcId="{907FD72B-00B2-49BD-A94C-66FF7BAA2791}" destId="{BB18AB9E-6DFE-422B-B607-96537677A766}" srcOrd="0" destOrd="0" presId="urn:microsoft.com/office/officeart/2005/8/layout/vList2"/>
    <dgm:cxn modelId="{2142E26F-7E3C-4D8E-B18B-393E13835883}" type="presOf" srcId="{F8B791CB-BA52-495B-A9D7-9F77895EEA5D}" destId="{0B63A34A-DCF5-441F-B33D-9C9411B538F0}" srcOrd="0" destOrd="0" presId="urn:microsoft.com/office/officeart/2005/8/layout/vList2"/>
    <dgm:cxn modelId="{081B4731-AA15-4903-BC8C-4001242170A1}" type="presParOf" srcId="{0B63A34A-DCF5-441F-B33D-9C9411B538F0}" destId="{5A87A866-F92A-4443-BDB3-A6B4FC3B180D}" srcOrd="0" destOrd="0" presId="urn:microsoft.com/office/officeart/2005/8/layout/vList2"/>
    <dgm:cxn modelId="{6C7FF63F-47A8-4997-B499-6DC3A858DBE2}" type="presParOf" srcId="{0B63A34A-DCF5-441F-B33D-9C9411B538F0}" destId="{4C842ED1-73A8-4A39-9FE2-DF10F28C1D88}" srcOrd="1" destOrd="0" presId="urn:microsoft.com/office/officeart/2005/8/layout/vList2"/>
    <dgm:cxn modelId="{06CEC875-4507-4532-91FA-400CFADE5BB1}" type="presParOf" srcId="{0B63A34A-DCF5-441F-B33D-9C9411B538F0}" destId="{BB18AB9E-6DFE-422B-B607-96537677A766}" srcOrd="2" destOrd="0" presId="urn:microsoft.com/office/officeart/2005/8/layout/vList2"/>
    <dgm:cxn modelId="{F495FD71-39FB-4637-8E8F-5ECDBA5C676B}" type="presParOf" srcId="{0B63A34A-DCF5-441F-B33D-9C9411B538F0}" destId="{37977C27-0421-49BF-8015-7E87A8A3C74B}" srcOrd="3" destOrd="0" presId="urn:microsoft.com/office/officeart/2005/8/layout/vList2"/>
    <dgm:cxn modelId="{EAD713FA-9967-4FAF-8402-00EC769BAE98}" type="presParOf" srcId="{0B63A34A-DCF5-441F-B33D-9C9411B538F0}" destId="{C5CB4C71-FB46-41A1-88FF-DAC41AF627CA}" srcOrd="4" destOrd="0" presId="urn:microsoft.com/office/officeart/2005/8/layout/vList2"/>
    <dgm:cxn modelId="{232F2D93-B946-47F2-846A-98F18FBFAD95}" type="presParOf" srcId="{0B63A34A-DCF5-441F-B33D-9C9411B538F0}" destId="{1CA5B96D-29CA-4EDA-B71E-4105EFC85B4E}" srcOrd="5" destOrd="0" presId="urn:microsoft.com/office/officeart/2005/8/layout/vList2"/>
    <dgm:cxn modelId="{4120CC1F-FA65-4CC4-A613-82AEF53CC49C}" type="presParOf" srcId="{0B63A34A-DCF5-441F-B33D-9C9411B538F0}" destId="{575519C0-11F1-41E7-B088-22639A825DF2}" srcOrd="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EF055634-E962-44C8-B1FA-BC5B1D8A162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5F7E15B8-71F0-45A9-9A94-B42ED15F9369}">
      <dgm:prSet phldrT="[文本]"/>
      <dgm:spPr/>
      <dgm:t>
        <a:bodyPr/>
        <a:lstStyle/>
        <a:p>
          <a:r>
            <a:rPr lang="zh-CN" dirty="0" smtClean="0">
              <a:solidFill>
                <a:schemeClr val="tx1"/>
              </a:solidFill>
            </a:rPr>
            <a:t>就职于天津大学</a:t>
          </a:r>
          <a:r>
            <a:rPr lang="en-US" dirty="0" smtClean="0">
              <a:solidFill>
                <a:schemeClr val="tx1"/>
              </a:solidFill>
            </a:rPr>
            <a:t>“</a:t>
          </a:r>
          <a:r>
            <a:rPr lang="zh-CN" dirty="0" smtClean="0">
              <a:solidFill>
                <a:schemeClr val="tx1"/>
              </a:solidFill>
            </a:rPr>
            <a:t>卓越工程师培养实验中心</a:t>
          </a:r>
          <a:r>
            <a:rPr lang="en-US" dirty="0" smtClean="0">
              <a:solidFill>
                <a:schemeClr val="tx1"/>
              </a:solidFill>
            </a:rPr>
            <a:t>”</a:t>
          </a:r>
          <a:r>
            <a:rPr lang="zh-CN" dirty="0" smtClean="0">
              <a:solidFill>
                <a:schemeClr val="tx1"/>
              </a:solidFill>
            </a:rPr>
            <a:t>求是学部</a:t>
          </a:r>
          <a:r>
            <a:rPr lang="en-US" altLang="zh-CN" dirty="0" smtClean="0">
              <a:solidFill>
                <a:schemeClr val="tx1"/>
              </a:solidFill>
            </a:rPr>
            <a:t>  </a:t>
          </a:r>
          <a:r>
            <a:rPr lang="zh-CN" dirty="0" smtClean="0">
              <a:solidFill>
                <a:schemeClr val="tx1"/>
              </a:solidFill>
            </a:rPr>
            <a:t>被</a:t>
          </a:r>
          <a:r>
            <a:rPr lang="en-US" dirty="0" smtClean="0">
              <a:solidFill>
                <a:schemeClr val="tx1"/>
              </a:solidFill>
            </a:rPr>
            <a:t>3</a:t>
          </a:r>
          <a:r>
            <a:rPr lang="zh-CN" dirty="0" smtClean="0">
              <a:solidFill>
                <a:schemeClr val="tx1"/>
              </a:solidFill>
            </a:rPr>
            <a:t>个年级</a:t>
          </a:r>
          <a:r>
            <a:rPr lang="en-US" dirty="0" smtClean="0">
              <a:solidFill>
                <a:schemeClr val="tx1"/>
              </a:solidFill>
            </a:rPr>
            <a:t>439</a:t>
          </a:r>
          <a:r>
            <a:rPr lang="zh-CN" dirty="0" smtClean="0">
              <a:solidFill>
                <a:schemeClr val="tx1"/>
              </a:solidFill>
            </a:rPr>
            <a:t>名</a:t>
          </a:r>
          <a:r>
            <a:rPr lang="en-US" dirty="0" smtClean="0">
              <a:solidFill>
                <a:schemeClr val="tx1"/>
              </a:solidFill>
            </a:rPr>
            <a:t>90</a:t>
          </a:r>
          <a:r>
            <a:rPr lang="zh-CN" dirty="0" smtClean="0">
              <a:solidFill>
                <a:schemeClr val="tx1"/>
              </a:solidFill>
            </a:rPr>
            <a:t>后学生亲切地称为</a:t>
          </a:r>
          <a:r>
            <a:rPr lang="en-US" dirty="0" smtClean="0">
              <a:solidFill>
                <a:schemeClr val="tx1"/>
              </a:solidFill>
            </a:rPr>
            <a:t>“</a:t>
          </a:r>
          <a:r>
            <a:rPr lang="zh-CN" dirty="0" smtClean="0">
              <a:solidFill>
                <a:schemeClr val="tx1"/>
              </a:solidFill>
            </a:rPr>
            <a:t>猫哥</a:t>
          </a:r>
          <a:r>
            <a:rPr lang="en-US" dirty="0" smtClean="0">
              <a:solidFill>
                <a:schemeClr val="tx1"/>
              </a:solidFill>
            </a:rPr>
            <a:t>”</a:t>
          </a:r>
          <a:endParaRPr lang="zh-CN" altLang="en-US" dirty="0">
            <a:solidFill>
              <a:schemeClr val="tx1"/>
            </a:solidFill>
          </a:endParaRPr>
        </a:p>
      </dgm:t>
    </dgm:pt>
    <dgm:pt modelId="{84E2AE46-414F-4D7E-BC80-4AD4EA1423F6}" type="parTrans" cxnId="{40872447-3494-4F6B-8E75-17D5E22ADA4A}">
      <dgm:prSet/>
      <dgm:spPr/>
      <dgm:t>
        <a:bodyPr/>
        <a:lstStyle/>
        <a:p>
          <a:endParaRPr lang="zh-CN" altLang="en-US">
            <a:solidFill>
              <a:schemeClr val="tx1"/>
            </a:solidFill>
          </a:endParaRPr>
        </a:p>
      </dgm:t>
    </dgm:pt>
    <dgm:pt modelId="{A12010FC-EFF6-4BAC-B44C-CFF72B3F9587}" type="sibTrans" cxnId="{40872447-3494-4F6B-8E75-17D5E22ADA4A}">
      <dgm:prSet/>
      <dgm:spPr/>
      <dgm:t>
        <a:bodyPr/>
        <a:lstStyle/>
        <a:p>
          <a:endParaRPr lang="zh-CN" altLang="en-US">
            <a:solidFill>
              <a:schemeClr val="tx1"/>
            </a:solidFill>
          </a:endParaRPr>
        </a:p>
      </dgm:t>
    </dgm:pt>
    <dgm:pt modelId="{43BAE6C3-988B-4808-8FBE-9288F16129E6}">
      <dgm:prSet phldrT="[文本]"/>
      <dgm:spPr/>
      <dgm:t>
        <a:bodyPr/>
        <a:lstStyle/>
        <a:p>
          <a:r>
            <a:rPr lang="zh-CN" dirty="0" smtClean="0">
              <a:solidFill>
                <a:schemeClr val="tx1"/>
              </a:solidFill>
            </a:rPr>
            <a:t>坚持</a:t>
          </a:r>
          <a:r>
            <a:rPr lang="en-US" dirty="0" smtClean="0">
              <a:solidFill>
                <a:schemeClr val="tx1"/>
              </a:solidFill>
            </a:rPr>
            <a:t>“</a:t>
          </a:r>
          <a:r>
            <a:rPr lang="zh-CN" dirty="0" smtClean="0">
              <a:solidFill>
                <a:schemeClr val="tx1"/>
              </a:solidFill>
            </a:rPr>
            <a:t>立信育人、大爱暖心</a:t>
          </a:r>
          <a:r>
            <a:rPr lang="en-US" dirty="0" smtClean="0">
              <a:solidFill>
                <a:schemeClr val="tx1"/>
              </a:solidFill>
            </a:rPr>
            <a:t>”</a:t>
          </a:r>
          <a:r>
            <a:rPr lang="zh-CN" dirty="0" smtClean="0">
              <a:solidFill>
                <a:schemeClr val="tx1"/>
              </a:solidFill>
            </a:rPr>
            <a:t>的理念</a:t>
          </a:r>
          <a:r>
            <a:rPr lang="en-US" altLang="zh-CN" dirty="0" smtClean="0">
              <a:solidFill>
                <a:schemeClr val="tx1"/>
              </a:solidFill>
            </a:rPr>
            <a:t>  </a:t>
          </a:r>
          <a:r>
            <a:rPr lang="zh-CN" dirty="0" smtClean="0">
              <a:solidFill>
                <a:schemeClr val="tx1"/>
              </a:solidFill>
            </a:rPr>
            <a:t>他坚持每天</a:t>
          </a:r>
          <a:r>
            <a:rPr lang="en-US" dirty="0" smtClean="0">
              <a:solidFill>
                <a:schemeClr val="tx1"/>
              </a:solidFill>
            </a:rPr>
            <a:t>24</a:t>
          </a:r>
          <a:r>
            <a:rPr lang="zh-CN" dirty="0" smtClean="0">
              <a:solidFill>
                <a:schemeClr val="tx1"/>
              </a:solidFill>
            </a:rPr>
            <a:t>小时待机状态，时刻准备给学生坚强而温暖的支持。每个学生成长的背后都有他真诚的分享与沟通，及时的开导和安慰，关切的叮咛与陪伴</a:t>
          </a:r>
          <a:endParaRPr lang="zh-CN" altLang="en-US" dirty="0">
            <a:solidFill>
              <a:schemeClr val="tx1"/>
            </a:solidFill>
          </a:endParaRPr>
        </a:p>
      </dgm:t>
    </dgm:pt>
    <dgm:pt modelId="{44994448-002F-4232-9143-45BB23CF2243}" type="parTrans" cxnId="{0A8FDFA8-7A39-4F24-B3CB-339454EAE0D2}">
      <dgm:prSet/>
      <dgm:spPr/>
      <dgm:t>
        <a:bodyPr/>
        <a:lstStyle/>
        <a:p>
          <a:endParaRPr lang="zh-CN" altLang="en-US">
            <a:solidFill>
              <a:schemeClr val="tx1"/>
            </a:solidFill>
          </a:endParaRPr>
        </a:p>
      </dgm:t>
    </dgm:pt>
    <dgm:pt modelId="{241F98BC-646B-488B-8CA4-53BDA4F8271C}" type="sibTrans" cxnId="{0A8FDFA8-7A39-4F24-B3CB-339454EAE0D2}">
      <dgm:prSet/>
      <dgm:spPr/>
      <dgm:t>
        <a:bodyPr/>
        <a:lstStyle/>
        <a:p>
          <a:endParaRPr lang="zh-CN" altLang="en-US">
            <a:solidFill>
              <a:schemeClr val="tx1"/>
            </a:solidFill>
          </a:endParaRPr>
        </a:p>
      </dgm:t>
    </dgm:pt>
    <dgm:pt modelId="{CF1DC0C1-23A8-4B07-8072-933B98D19801}">
      <dgm:prSet phldrT="[文本]"/>
      <dgm:spPr/>
      <dgm:t>
        <a:bodyPr/>
        <a:lstStyle/>
        <a:p>
          <a:r>
            <a:rPr lang="zh-CN" dirty="0" smtClean="0">
              <a:solidFill>
                <a:schemeClr val="tx1"/>
              </a:solidFill>
            </a:rPr>
            <a:t>他奉行</a:t>
          </a:r>
          <a:r>
            <a:rPr lang="en-US" dirty="0" smtClean="0">
              <a:solidFill>
                <a:schemeClr val="tx1"/>
              </a:solidFill>
            </a:rPr>
            <a:t>“</a:t>
          </a:r>
          <a:r>
            <a:rPr lang="zh-CN" dirty="0" smtClean="0">
              <a:solidFill>
                <a:schemeClr val="tx1"/>
              </a:solidFill>
            </a:rPr>
            <a:t>引人入途助力成长</a:t>
          </a:r>
          <a:r>
            <a:rPr lang="en-US" dirty="0" smtClean="0">
              <a:solidFill>
                <a:schemeClr val="tx1"/>
              </a:solidFill>
            </a:rPr>
            <a:t>”</a:t>
          </a:r>
          <a:r>
            <a:rPr lang="zh-CN" dirty="0" smtClean="0">
              <a:solidFill>
                <a:schemeClr val="tx1"/>
              </a:solidFill>
            </a:rPr>
            <a:t>原则，把稳思政主舵，塑造可靠接班人</a:t>
          </a:r>
          <a:r>
            <a:rPr lang="en-US" altLang="zh-CN" dirty="0" smtClean="0">
              <a:solidFill>
                <a:schemeClr val="tx1"/>
              </a:solidFill>
            </a:rPr>
            <a:t>  </a:t>
          </a:r>
          <a:r>
            <a:rPr lang="zh-CN" dirty="0" smtClean="0">
              <a:solidFill>
                <a:schemeClr val="tx1"/>
              </a:solidFill>
            </a:rPr>
            <a:t>亲自主持</a:t>
          </a:r>
          <a:r>
            <a:rPr lang="en-US" dirty="0" smtClean="0">
              <a:solidFill>
                <a:schemeClr val="tx1"/>
              </a:solidFill>
            </a:rPr>
            <a:t>“</a:t>
          </a:r>
          <a:r>
            <a:rPr lang="zh-CN" dirty="0" smtClean="0">
              <a:solidFill>
                <a:schemeClr val="tx1"/>
              </a:solidFill>
            </a:rPr>
            <a:t>新生党员第一课</a:t>
          </a:r>
          <a:r>
            <a:rPr lang="en-US" dirty="0" smtClean="0">
              <a:solidFill>
                <a:schemeClr val="tx1"/>
              </a:solidFill>
            </a:rPr>
            <a:t>”</a:t>
          </a:r>
          <a:r>
            <a:rPr lang="zh-CN" dirty="0" smtClean="0">
              <a:solidFill>
                <a:schemeClr val="tx1"/>
              </a:solidFill>
            </a:rPr>
            <a:t>，开设</a:t>
          </a:r>
          <a:r>
            <a:rPr lang="en-US" dirty="0" smtClean="0">
              <a:solidFill>
                <a:schemeClr val="tx1"/>
              </a:solidFill>
            </a:rPr>
            <a:t>“</a:t>
          </a:r>
          <a:r>
            <a:rPr lang="zh-CN" dirty="0" smtClean="0">
              <a:solidFill>
                <a:schemeClr val="tx1"/>
              </a:solidFill>
            </a:rPr>
            <a:t>时政论坛</a:t>
          </a:r>
          <a:r>
            <a:rPr lang="en-US" dirty="0" smtClean="0">
              <a:solidFill>
                <a:schemeClr val="tx1"/>
              </a:solidFill>
            </a:rPr>
            <a:t>”</a:t>
          </a:r>
          <a:r>
            <a:rPr lang="zh-CN" dirty="0" smtClean="0">
              <a:solidFill>
                <a:schemeClr val="tx1"/>
              </a:solidFill>
            </a:rPr>
            <a:t>，让学生放眼看世界，了解时政动态；他精心策划</a:t>
          </a:r>
          <a:r>
            <a:rPr lang="en-US" dirty="0" smtClean="0">
              <a:solidFill>
                <a:schemeClr val="tx1"/>
              </a:solidFill>
            </a:rPr>
            <a:t>“</a:t>
          </a:r>
          <a:r>
            <a:rPr lang="zh-CN" dirty="0" smtClean="0">
              <a:solidFill>
                <a:schemeClr val="tx1"/>
              </a:solidFill>
            </a:rPr>
            <a:t>价值观澄清</a:t>
          </a:r>
          <a:r>
            <a:rPr lang="en-US" dirty="0" smtClean="0">
              <a:solidFill>
                <a:schemeClr val="tx1"/>
              </a:solidFill>
            </a:rPr>
            <a:t>”</a:t>
          </a:r>
          <a:r>
            <a:rPr lang="zh-CN" dirty="0" smtClean="0">
              <a:solidFill>
                <a:schemeClr val="tx1"/>
              </a:solidFill>
            </a:rPr>
            <a:t>等形式灵活的教育活动，带领学生感悟</a:t>
          </a:r>
          <a:r>
            <a:rPr lang="en-US" dirty="0" smtClean="0">
              <a:solidFill>
                <a:schemeClr val="tx1"/>
              </a:solidFill>
            </a:rPr>
            <a:t>“</a:t>
          </a:r>
          <a:r>
            <a:rPr lang="zh-CN" dirty="0" smtClean="0">
              <a:solidFill>
                <a:schemeClr val="tx1"/>
              </a:solidFill>
            </a:rPr>
            <a:t>奉献</a:t>
          </a:r>
          <a:r>
            <a:rPr lang="en-US" dirty="0" smtClean="0">
              <a:solidFill>
                <a:schemeClr val="tx1"/>
              </a:solidFill>
            </a:rPr>
            <a:t>”</a:t>
          </a:r>
          <a:r>
            <a:rPr lang="zh-CN" dirty="0" smtClean="0">
              <a:solidFill>
                <a:schemeClr val="tx1"/>
              </a:solidFill>
            </a:rPr>
            <a:t>等诸多人生珍贵品格的意义</a:t>
          </a:r>
          <a:endParaRPr lang="zh-CN" altLang="en-US" dirty="0">
            <a:solidFill>
              <a:schemeClr val="tx1"/>
            </a:solidFill>
          </a:endParaRPr>
        </a:p>
      </dgm:t>
    </dgm:pt>
    <dgm:pt modelId="{D3A43E82-DE2D-4479-B462-49E4584FE381}" type="parTrans" cxnId="{14DBF76F-6651-4B26-ADA3-290ED81FC2DD}">
      <dgm:prSet/>
      <dgm:spPr/>
      <dgm:t>
        <a:bodyPr/>
        <a:lstStyle/>
        <a:p>
          <a:endParaRPr lang="zh-CN" altLang="en-US">
            <a:solidFill>
              <a:schemeClr val="tx1"/>
            </a:solidFill>
          </a:endParaRPr>
        </a:p>
      </dgm:t>
    </dgm:pt>
    <dgm:pt modelId="{BEAC58BC-F982-431C-80F2-43936DEFA15C}" type="sibTrans" cxnId="{14DBF76F-6651-4B26-ADA3-290ED81FC2DD}">
      <dgm:prSet/>
      <dgm:spPr/>
      <dgm:t>
        <a:bodyPr/>
        <a:lstStyle/>
        <a:p>
          <a:endParaRPr lang="zh-CN" altLang="en-US">
            <a:solidFill>
              <a:schemeClr val="tx1"/>
            </a:solidFill>
          </a:endParaRPr>
        </a:p>
      </dgm:t>
    </dgm:pt>
    <dgm:pt modelId="{77AD8F10-4F1E-42D5-A92F-2565E6B764C6}">
      <dgm:prSet phldrT="[文本]"/>
      <dgm:spPr/>
      <dgm:t>
        <a:bodyPr/>
        <a:lstStyle/>
        <a:p>
          <a:pPr>
            <a:lnSpc>
              <a:spcPct val="150000"/>
            </a:lnSpc>
          </a:pPr>
          <a:r>
            <a:rPr lang="zh-CN" dirty="0" smtClean="0">
              <a:solidFill>
                <a:schemeClr val="tx1"/>
              </a:solidFill>
            </a:rPr>
            <a:t>探索教育规律，创新育人模式。他工作在</a:t>
          </a:r>
          <a:r>
            <a:rPr lang="en-US" dirty="0" smtClean="0">
              <a:solidFill>
                <a:schemeClr val="tx1"/>
              </a:solidFill>
            </a:rPr>
            <a:t>“</a:t>
          </a:r>
          <a:r>
            <a:rPr lang="zh-CN" dirty="0" smtClean="0">
              <a:solidFill>
                <a:schemeClr val="tx1"/>
              </a:solidFill>
            </a:rPr>
            <a:t>卓越工程师培养</a:t>
          </a:r>
          <a:r>
            <a:rPr lang="en-US" dirty="0" smtClean="0">
              <a:solidFill>
                <a:schemeClr val="tx1"/>
              </a:solidFill>
            </a:rPr>
            <a:t>”</a:t>
          </a:r>
          <a:r>
            <a:rPr lang="zh-CN" dirty="0" smtClean="0">
              <a:solidFill>
                <a:schemeClr val="tx1"/>
              </a:solidFill>
            </a:rPr>
            <a:t>改革一线，立足第二课堂，结合学生特点，以学风建设、科技活动、综合素质提升为重点，扎扎实实地走出了一条提升高端工程人才全面素质的创新之路。</a:t>
          </a:r>
          <a:endParaRPr lang="zh-CN" altLang="en-US" dirty="0">
            <a:solidFill>
              <a:schemeClr val="tx1"/>
            </a:solidFill>
          </a:endParaRPr>
        </a:p>
      </dgm:t>
    </dgm:pt>
    <dgm:pt modelId="{D184B3E9-2C99-4F0B-BFB2-190FDCB8515E}" type="parTrans" cxnId="{31B2A7FD-CB82-4A93-89AF-C4735DB4D4E0}">
      <dgm:prSet/>
      <dgm:spPr/>
      <dgm:t>
        <a:bodyPr/>
        <a:lstStyle/>
        <a:p>
          <a:endParaRPr lang="zh-CN" altLang="en-US">
            <a:solidFill>
              <a:schemeClr val="tx1"/>
            </a:solidFill>
          </a:endParaRPr>
        </a:p>
      </dgm:t>
    </dgm:pt>
    <dgm:pt modelId="{92A9B4F7-3C25-4355-8A1A-3A9680241741}" type="sibTrans" cxnId="{31B2A7FD-CB82-4A93-89AF-C4735DB4D4E0}">
      <dgm:prSet/>
      <dgm:spPr/>
      <dgm:t>
        <a:bodyPr/>
        <a:lstStyle/>
        <a:p>
          <a:endParaRPr lang="zh-CN" altLang="en-US">
            <a:solidFill>
              <a:schemeClr val="tx1"/>
            </a:solidFill>
          </a:endParaRPr>
        </a:p>
      </dgm:t>
    </dgm:pt>
    <dgm:pt modelId="{5643AAB0-E5C4-461E-80FE-DC9F6EFD78DD}">
      <dgm:prSet phldrT="[文本]"/>
      <dgm:spPr/>
      <dgm:t>
        <a:bodyPr/>
        <a:lstStyle/>
        <a:p>
          <a:r>
            <a:rPr lang="zh-CN" dirty="0" smtClean="0">
              <a:solidFill>
                <a:schemeClr val="tx1"/>
              </a:solidFill>
            </a:rPr>
            <a:t>他勤学巧思，坚持科学发展，走专业化道路。他在扎实练好辅导员基本功的基础上，注重提升心理健康教育与职业规划指导技能，顺利通过国家二级心理咨询师资格考试。他带的学生获得了</a:t>
          </a:r>
          <a:r>
            <a:rPr lang="en-US" dirty="0" smtClean="0">
              <a:solidFill>
                <a:schemeClr val="tx1"/>
              </a:solidFill>
            </a:rPr>
            <a:t>“</a:t>
          </a:r>
          <a:r>
            <a:rPr lang="zh-CN" dirty="0" smtClean="0">
              <a:solidFill>
                <a:schemeClr val="tx1"/>
              </a:solidFill>
            </a:rPr>
            <a:t>天津市优秀团支部标兵</a:t>
          </a:r>
          <a:r>
            <a:rPr lang="en-US" dirty="0" smtClean="0">
              <a:solidFill>
                <a:schemeClr val="tx1"/>
              </a:solidFill>
            </a:rPr>
            <a:t>”</a:t>
          </a:r>
          <a:r>
            <a:rPr lang="zh-CN" dirty="0" smtClean="0">
              <a:solidFill>
                <a:schemeClr val="tx1"/>
              </a:solidFill>
            </a:rPr>
            <a:t>、</a:t>
          </a:r>
          <a:r>
            <a:rPr lang="en-US" dirty="0" smtClean="0">
              <a:solidFill>
                <a:schemeClr val="tx1"/>
              </a:solidFill>
            </a:rPr>
            <a:t>“</a:t>
          </a:r>
          <a:r>
            <a:rPr lang="zh-CN" dirty="0" smtClean="0">
              <a:solidFill>
                <a:schemeClr val="tx1"/>
              </a:solidFill>
            </a:rPr>
            <a:t>先进集体标兵</a:t>
          </a:r>
          <a:r>
            <a:rPr lang="en-US" dirty="0" smtClean="0">
              <a:solidFill>
                <a:schemeClr val="tx1"/>
              </a:solidFill>
            </a:rPr>
            <a:t>”</a:t>
          </a:r>
          <a:r>
            <a:rPr lang="zh-CN" dirty="0" smtClean="0">
              <a:solidFill>
                <a:schemeClr val="tx1"/>
              </a:solidFill>
            </a:rPr>
            <a:t>等荣誉称号，在各项全国学科、课外科技作品竞赛中屡获大奖</a:t>
          </a:r>
          <a:endParaRPr lang="zh-CN" altLang="en-US" dirty="0">
            <a:solidFill>
              <a:schemeClr val="tx1"/>
            </a:solidFill>
          </a:endParaRPr>
        </a:p>
      </dgm:t>
    </dgm:pt>
    <dgm:pt modelId="{F9140B2D-6B58-4931-A66C-8F34363FD733}" type="sibTrans" cxnId="{CBEE8FAF-DFD5-411E-BD71-7A58D48191DE}">
      <dgm:prSet/>
      <dgm:spPr/>
      <dgm:t>
        <a:bodyPr/>
        <a:lstStyle/>
        <a:p>
          <a:endParaRPr lang="zh-CN" altLang="en-US"/>
        </a:p>
      </dgm:t>
    </dgm:pt>
    <dgm:pt modelId="{FEF7EB6F-B227-4C1A-AB60-4B305A9DE439}" type="parTrans" cxnId="{CBEE8FAF-DFD5-411E-BD71-7A58D48191DE}">
      <dgm:prSet/>
      <dgm:spPr/>
      <dgm:t>
        <a:bodyPr/>
        <a:lstStyle/>
        <a:p>
          <a:endParaRPr lang="zh-CN" altLang="en-US"/>
        </a:p>
      </dgm:t>
    </dgm:pt>
    <dgm:pt modelId="{F84D26CC-A050-4F05-82BF-B27EDAF58E39}" type="pres">
      <dgm:prSet presAssocID="{EF055634-E962-44C8-B1FA-BC5B1D8A1623}" presName="linear" presStyleCnt="0">
        <dgm:presLayoutVars>
          <dgm:animLvl val="lvl"/>
          <dgm:resizeHandles val="exact"/>
        </dgm:presLayoutVars>
      </dgm:prSet>
      <dgm:spPr/>
      <dgm:t>
        <a:bodyPr/>
        <a:lstStyle/>
        <a:p>
          <a:endParaRPr lang="zh-CN" altLang="en-US"/>
        </a:p>
      </dgm:t>
    </dgm:pt>
    <dgm:pt modelId="{332E8FB3-BE8D-4B5C-B6AB-1F7DCAE94D56}" type="pres">
      <dgm:prSet presAssocID="{5F7E15B8-71F0-45A9-9A94-B42ED15F9369}" presName="parentText" presStyleLbl="node1" presStyleIdx="0" presStyleCnt="5">
        <dgm:presLayoutVars>
          <dgm:chMax val="0"/>
          <dgm:bulletEnabled val="1"/>
        </dgm:presLayoutVars>
      </dgm:prSet>
      <dgm:spPr/>
      <dgm:t>
        <a:bodyPr/>
        <a:lstStyle/>
        <a:p>
          <a:endParaRPr lang="zh-CN" altLang="en-US"/>
        </a:p>
      </dgm:t>
    </dgm:pt>
    <dgm:pt modelId="{166534B0-7CC1-4AFA-82DF-542D3552F058}" type="pres">
      <dgm:prSet presAssocID="{A12010FC-EFF6-4BAC-B44C-CFF72B3F9587}" presName="spacer" presStyleCnt="0"/>
      <dgm:spPr/>
    </dgm:pt>
    <dgm:pt modelId="{DE8EE730-15CD-4FC2-9B69-CD3155796099}" type="pres">
      <dgm:prSet presAssocID="{43BAE6C3-988B-4808-8FBE-9288F16129E6}" presName="parentText" presStyleLbl="node1" presStyleIdx="1" presStyleCnt="5">
        <dgm:presLayoutVars>
          <dgm:chMax val="0"/>
          <dgm:bulletEnabled val="1"/>
        </dgm:presLayoutVars>
      </dgm:prSet>
      <dgm:spPr/>
      <dgm:t>
        <a:bodyPr/>
        <a:lstStyle/>
        <a:p>
          <a:endParaRPr lang="zh-CN" altLang="en-US"/>
        </a:p>
      </dgm:t>
    </dgm:pt>
    <dgm:pt modelId="{388BBC80-1E5D-4B70-952A-00B54CCA711D}" type="pres">
      <dgm:prSet presAssocID="{241F98BC-646B-488B-8CA4-53BDA4F8271C}" presName="spacer" presStyleCnt="0"/>
      <dgm:spPr/>
    </dgm:pt>
    <dgm:pt modelId="{2E4113B9-5C07-43CB-8445-44BABC54FEA8}" type="pres">
      <dgm:prSet presAssocID="{CF1DC0C1-23A8-4B07-8072-933B98D19801}" presName="parentText" presStyleLbl="node1" presStyleIdx="2" presStyleCnt="5">
        <dgm:presLayoutVars>
          <dgm:chMax val="0"/>
          <dgm:bulletEnabled val="1"/>
        </dgm:presLayoutVars>
      </dgm:prSet>
      <dgm:spPr/>
      <dgm:t>
        <a:bodyPr/>
        <a:lstStyle/>
        <a:p>
          <a:endParaRPr lang="zh-CN" altLang="en-US"/>
        </a:p>
      </dgm:t>
    </dgm:pt>
    <dgm:pt modelId="{DC1A94FB-98F3-4D6A-8653-6125E1C9FBF2}" type="pres">
      <dgm:prSet presAssocID="{BEAC58BC-F982-431C-80F2-43936DEFA15C}" presName="spacer" presStyleCnt="0"/>
      <dgm:spPr/>
    </dgm:pt>
    <dgm:pt modelId="{A4349D8F-E06A-4FF6-81D9-33E1D55BF818}" type="pres">
      <dgm:prSet presAssocID="{77AD8F10-4F1E-42D5-A92F-2565E6B764C6}" presName="parentText" presStyleLbl="node1" presStyleIdx="3" presStyleCnt="5">
        <dgm:presLayoutVars>
          <dgm:chMax val="0"/>
          <dgm:bulletEnabled val="1"/>
        </dgm:presLayoutVars>
      </dgm:prSet>
      <dgm:spPr/>
      <dgm:t>
        <a:bodyPr/>
        <a:lstStyle/>
        <a:p>
          <a:endParaRPr lang="zh-CN" altLang="en-US"/>
        </a:p>
      </dgm:t>
    </dgm:pt>
    <dgm:pt modelId="{DC542F75-3BD8-4A4C-BFB9-4DA37CC000D8}" type="pres">
      <dgm:prSet presAssocID="{92A9B4F7-3C25-4355-8A1A-3A9680241741}" presName="spacer" presStyleCnt="0"/>
      <dgm:spPr/>
    </dgm:pt>
    <dgm:pt modelId="{F038F523-6F0D-47DF-8C68-890AF4C3055A}" type="pres">
      <dgm:prSet presAssocID="{5643AAB0-E5C4-461E-80FE-DC9F6EFD78DD}" presName="parentText" presStyleLbl="node1" presStyleIdx="4" presStyleCnt="5">
        <dgm:presLayoutVars>
          <dgm:chMax val="0"/>
          <dgm:bulletEnabled val="1"/>
        </dgm:presLayoutVars>
      </dgm:prSet>
      <dgm:spPr/>
      <dgm:t>
        <a:bodyPr/>
        <a:lstStyle/>
        <a:p>
          <a:endParaRPr lang="zh-CN" altLang="en-US"/>
        </a:p>
      </dgm:t>
    </dgm:pt>
  </dgm:ptLst>
  <dgm:cxnLst>
    <dgm:cxn modelId="{2785A8A7-FE17-44DC-A31C-C4DD78073DF5}" type="presOf" srcId="{77AD8F10-4F1E-42D5-A92F-2565E6B764C6}" destId="{A4349D8F-E06A-4FF6-81D9-33E1D55BF818}" srcOrd="0" destOrd="0" presId="urn:microsoft.com/office/officeart/2005/8/layout/vList2"/>
    <dgm:cxn modelId="{596ABBB1-0E2E-4575-8573-9AD1A52832BA}" type="presOf" srcId="{EF055634-E962-44C8-B1FA-BC5B1D8A1623}" destId="{F84D26CC-A050-4F05-82BF-B27EDAF58E39}" srcOrd="0" destOrd="0" presId="urn:microsoft.com/office/officeart/2005/8/layout/vList2"/>
    <dgm:cxn modelId="{C99A885E-C093-42B9-83F3-2975BC8CE397}" type="presOf" srcId="{5643AAB0-E5C4-461E-80FE-DC9F6EFD78DD}" destId="{F038F523-6F0D-47DF-8C68-890AF4C3055A}" srcOrd="0" destOrd="0" presId="urn:microsoft.com/office/officeart/2005/8/layout/vList2"/>
    <dgm:cxn modelId="{8EF03A15-B30B-416B-A782-20A535566549}" type="presOf" srcId="{43BAE6C3-988B-4808-8FBE-9288F16129E6}" destId="{DE8EE730-15CD-4FC2-9B69-CD3155796099}" srcOrd="0" destOrd="0" presId="urn:microsoft.com/office/officeart/2005/8/layout/vList2"/>
    <dgm:cxn modelId="{0A8FDFA8-7A39-4F24-B3CB-339454EAE0D2}" srcId="{EF055634-E962-44C8-B1FA-BC5B1D8A1623}" destId="{43BAE6C3-988B-4808-8FBE-9288F16129E6}" srcOrd="1" destOrd="0" parTransId="{44994448-002F-4232-9143-45BB23CF2243}" sibTransId="{241F98BC-646B-488B-8CA4-53BDA4F8271C}"/>
    <dgm:cxn modelId="{14DBF76F-6651-4B26-ADA3-290ED81FC2DD}" srcId="{EF055634-E962-44C8-B1FA-BC5B1D8A1623}" destId="{CF1DC0C1-23A8-4B07-8072-933B98D19801}" srcOrd="2" destOrd="0" parTransId="{D3A43E82-DE2D-4479-B462-49E4584FE381}" sibTransId="{BEAC58BC-F982-431C-80F2-43936DEFA15C}"/>
    <dgm:cxn modelId="{95F446C8-4697-4C51-8119-1647CF1AB1A2}" type="presOf" srcId="{5F7E15B8-71F0-45A9-9A94-B42ED15F9369}" destId="{332E8FB3-BE8D-4B5C-B6AB-1F7DCAE94D56}" srcOrd="0" destOrd="0" presId="urn:microsoft.com/office/officeart/2005/8/layout/vList2"/>
    <dgm:cxn modelId="{8E0E1A73-4954-45A5-9411-B3D5FBDA5C94}" type="presOf" srcId="{CF1DC0C1-23A8-4B07-8072-933B98D19801}" destId="{2E4113B9-5C07-43CB-8445-44BABC54FEA8}" srcOrd="0" destOrd="0" presId="urn:microsoft.com/office/officeart/2005/8/layout/vList2"/>
    <dgm:cxn modelId="{CBEE8FAF-DFD5-411E-BD71-7A58D48191DE}" srcId="{EF055634-E962-44C8-B1FA-BC5B1D8A1623}" destId="{5643AAB0-E5C4-461E-80FE-DC9F6EFD78DD}" srcOrd="4" destOrd="0" parTransId="{FEF7EB6F-B227-4C1A-AB60-4B305A9DE439}" sibTransId="{F9140B2D-6B58-4931-A66C-8F34363FD733}"/>
    <dgm:cxn modelId="{40872447-3494-4F6B-8E75-17D5E22ADA4A}" srcId="{EF055634-E962-44C8-B1FA-BC5B1D8A1623}" destId="{5F7E15B8-71F0-45A9-9A94-B42ED15F9369}" srcOrd="0" destOrd="0" parTransId="{84E2AE46-414F-4D7E-BC80-4AD4EA1423F6}" sibTransId="{A12010FC-EFF6-4BAC-B44C-CFF72B3F9587}"/>
    <dgm:cxn modelId="{31B2A7FD-CB82-4A93-89AF-C4735DB4D4E0}" srcId="{EF055634-E962-44C8-B1FA-BC5B1D8A1623}" destId="{77AD8F10-4F1E-42D5-A92F-2565E6B764C6}" srcOrd="3" destOrd="0" parTransId="{D184B3E9-2C99-4F0B-BFB2-190FDCB8515E}" sibTransId="{92A9B4F7-3C25-4355-8A1A-3A9680241741}"/>
    <dgm:cxn modelId="{0FF9AF92-D4F4-44E8-A1E9-2FE80575AC96}" type="presParOf" srcId="{F84D26CC-A050-4F05-82BF-B27EDAF58E39}" destId="{332E8FB3-BE8D-4B5C-B6AB-1F7DCAE94D56}" srcOrd="0" destOrd="0" presId="urn:microsoft.com/office/officeart/2005/8/layout/vList2"/>
    <dgm:cxn modelId="{51C846D6-0F6C-45E0-8B43-9BB5B22259D5}" type="presParOf" srcId="{F84D26CC-A050-4F05-82BF-B27EDAF58E39}" destId="{166534B0-7CC1-4AFA-82DF-542D3552F058}" srcOrd="1" destOrd="0" presId="urn:microsoft.com/office/officeart/2005/8/layout/vList2"/>
    <dgm:cxn modelId="{3005887F-8E3D-417D-A8D7-4791FFC68841}" type="presParOf" srcId="{F84D26CC-A050-4F05-82BF-B27EDAF58E39}" destId="{DE8EE730-15CD-4FC2-9B69-CD3155796099}" srcOrd="2" destOrd="0" presId="urn:microsoft.com/office/officeart/2005/8/layout/vList2"/>
    <dgm:cxn modelId="{1B87E238-9667-4803-81E8-4FEE159AFFC4}" type="presParOf" srcId="{F84D26CC-A050-4F05-82BF-B27EDAF58E39}" destId="{388BBC80-1E5D-4B70-952A-00B54CCA711D}" srcOrd="3" destOrd="0" presId="urn:microsoft.com/office/officeart/2005/8/layout/vList2"/>
    <dgm:cxn modelId="{CEAF035A-0A95-43A3-BE27-9EDF4048E939}" type="presParOf" srcId="{F84D26CC-A050-4F05-82BF-B27EDAF58E39}" destId="{2E4113B9-5C07-43CB-8445-44BABC54FEA8}" srcOrd="4" destOrd="0" presId="urn:microsoft.com/office/officeart/2005/8/layout/vList2"/>
    <dgm:cxn modelId="{58BDBDD8-66ED-4066-9807-C480E1FABA84}" type="presParOf" srcId="{F84D26CC-A050-4F05-82BF-B27EDAF58E39}" destId="{DC1A94FB-98F3-4D6A-8653-6125E1C9FBF2}" srcOrd="5" destOrd="0" presId="urn:microsoft.com/office/officeart/2005/8/layout/vList2"/>
    <dgm:cxn modelId="{B10DF5DA-2AC4-4421-8356-F02018D4C4F3}" type="presParOf" srcId="{F84D26CC-A050-4F05-82BF-B27EDAF58E39}" destId="{A4349D8F-E06A-4FF6-81D9-33E1D55BF818}" srcOrd="6" destOrd="0" presId="urn:microsoft.com/office/officeart/2005/8/layout/vList2"/>
    <dgm:cxn modelId="{48E5B1AA-1F7B-44F2-8BC6-9C7170D925E1}" type="presParOf" srcId="{F84D26CC-A050-4F05-82BF-B27EDAF58E39}" destId="{DC542F75-3BD8-4A4C-BFB9-4DA37CC000D8}" srcOrd="7" destOrd="0" presId="urn:microsoft.com/office/officeart/2005/8/layout/vList2"/>
    <dgm:cxn modelId="{D8669B08-CEC7-44F5-8859-67FC80C8C572}" type="presParOf" srcId="{F84D26CC-A050-4F05-82BF-B27EDAF58E39}" destId="{F038F523-6F0D-47DF-8C68-890AF4C3055A}"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27C63C11-3BDA-46F5-B55F-84F91FAF30C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0EFFE2D7-F963-43C2-9220-A5B7180D10E5}">
      <dgm:prSet phldrT="[文本]"/>
      <dgm:spPr/>
      <dgm:t>
        <a:bodyPr/>
        <a:lstStyle/>
        <a:p>
          <a:r>
            <a:rPr lang="zh-CN" dirty="0" smtClean="0">
              <a:solidFill>
                <a:schemeClr val="tx1"/>
              </a:solidFill>
            </a:rPr>
            <a:t>克服交流困难</a:t>
          </a:r>
          <a:r>
            <a:rPr lang="zh-CN" altLang="en-US" dirty="0" smtClean="0">
              <a:solidFill>
                <a:schemeClr val="tx1"/>
              </a:solidFill>
            </a:rPr>
            <a:t>，</a:t>
          </a:r>
          <a:r>
            <a:rPr lang="zh-CN" dirty="0" smtClean="0">
              <a:solidFill>
                <a:schemeClr val="tx1"/>
              </a:solidFill>
            </a:rPr>
            <a:t>虚心求教，认真学习手语</a:t>
          </a:r>
          <a:endParaRPr lang="zh-CN" altLang="en-US" dirty="0">
            <a:solidFill>
              <a:schemeClr val="tx1"/>
            </a:solidFill>
          </a:endParaRPr>
        </a:p>
      </dgm:t>
    </dgm:pt>
    <dgm:pt modelId="{AAEE759E-4CA2-43B6-9EE4-3A16B5C8B23C}" type="parTrans" cxnId="{2E52F46B-4C49-4450-9246-97ECC0E3C6E7}">
      <dgm:prSet/>
      <dgm:spPr/>
      <dgm:t>
        <a:bodyPr/>
        <a:lstStyle/>
        <a:p>
          <a:endParaRPr lang="zh-CN" altLang="en-US">
            <a:solidFill>
              <a:schemeClr val="tx1"/>
            </a:solidFill>
          </a:endParaRPr>
        </a:p>
      </dgm:t>
    </dgm:pt>
    <dgm:pt modelId="{EDD74B1F-E883-4237-B47D-7BDAFB11AE07}" type="sibTrans" cxnId="{2E52F46B-4C49-4450-9246-97ECC0E3C6E7}">
      <dgm:prSet/>
      <dgm:spPr/>
      <dgm:t>
        <a:bodyPr/>
        <a:lstStyle/>
        <a:p>
          <a:endParaRPr lang="zh-CN" altLang="en-US">
            <a:solidFill>
              <a:schemeClr val="tx1"/>
            </a:solidFill>
          </a:endParaRPr>
        </a:p>
      </dgm:t>
    </dgm:pt>
    <dgm:pt modelId="{DEFA9308-C6BB-41AF-A3C0-B4D170F4074E}">
      <dgm:prSet phldrT="[文本]"/>
      <dgm:spPr/>
      <dgm:t>
        <a:bodyPr/>
        <a:lstStyle/>
        <a:p>
          <a:pPr>
            <a:lnSpc>
              <a:spcPct val="150000"/>
            </a:lnSpc>
          </a:pPr>
          <a:r>
            <a:rPr lang="zh-CN" dirty="0" smtClean="0">
              <a:solidFill>
                <a:schemeClr val="tx1"/>
              </a:solidFill>
            </a:rPr>
            <a:t>了解到了他们特殊的身心特点。他们由于自身的生理缺陷，有很多易发的疾病；由于语言缺陷，他们也比一般人更容易沉迷于网</a:t>
          </a:r>
          <a:endParaRPr lang="zh-CN" altLang="en-US" dirty="0">
            <a:solidFill>
              <a:schemeClr val="tx1"/>
            </a:solidFill>
          </a:endParaRPr>
        </a:p>
      </dgm:t>
    </dgm:pt>
    <dgm:pt modelId="{2C85B98F-CC31-4F75-9FB8-C3EABF3D132D}" type="parTrans" cxnId="{7CF93765-151C-4DC0-856B-BB7A45CEF90A}">
      <dgm:prSet/>
      <dgm:spPr/>
      <dgm:t>
        <a:bodyPr/>
        <a:lstStyle/>
        <a:p>
          <a:endParaRPr lang="zh-CN" altLang="en-US">
            <a:solidFill>
              <a:schemeClr val="tx1"/>
            </a:solidFill>
          </a:endParaRPr>
        </a:p>
      </dgm:t>
    </dgm:pt>
    <dgm:pt modelId="{74950FC7-66B8-4262-AB4A-E3586DCCA611}" type="sibTrans" cxnId="{7CF93765-151C-4DC0-856B-BB7A45CEF90A}">
      <dgm:prSet/>
      <dgm:spPr/>
      <dgm:t>
        <a:bodyPr/>
        <a:lstStyle/>
        <a:p>
          <a:endParaRPr lang="zh-CN" altLang="en-US">
            <a:solidFill>
              <a:schemeClr val="tx1"/>
            </a:solidFill>
          </a:endParaRPr>
        </a:p>
      </dgm:t>
    </dgm:pt>
    <dgm:pt modelId="{F44CDFC9-12EA-4207-AB10-28849469261B}">
      <dgm:prSet phldrT="[文本]"/>
      <dgm:spPr/>
      <dgm:t>
        <a:bodyPr/>
        <a:lstStyle/>
        <a:p>
          <a:pPr>
            <a:lnSpc>
              <a:spcPct val="150000"/>
            </a:lnSpc>
          </a:pPr>
          <a:r>
            <a:rPr lang="zh-CN" dirty="0" smtClean="0">
              <a:solidFill>
                <a:schemeClr val="tx1"/>
              </a:solidFill>
            </a:rPr>
            <a:t>当学生半夜生病，是</a:t>
          </a:r>
          <a:r>
            <a:rPr lang="en-US" dirty="0" smtClean="0">
              <a:solidFill>
                <a:schemeClr val="tx1"/>
              </a:solidFill>
            </a:rPr>
            <a:t>“</a:t>
          </a:r>
          <a:r>
            <a:rPr lang="zh-CN" dirty="0" smtClean="0">
              <a:solidFill>
                <a:schemeClr val="tx1"/>
              </a:solidFill>
            </a:rPr>
            <a:t>黄妈妈</a:t>
          </a:r>
          <a:r>
            <a:rPr lang="en-US" dirty="0" smtClean="0">
              <a:solidFill>
                <a:schemeClr val="tx1"/>
              </a:solidFill>
            </a:rPr>
            <a:t>”</a:t>
          </a:r>
          <a:r>
            <a:rPr lang="zh-CN" dirty="0" smtClean="0">
              <a:solidFill>
                <a:schemeClr val="tx1"/>
              </a:solidFill>
            </a:rPr>
            <a:t>带他们去医院；</a:t>
          </a:r>
          <a:endParaRPr lang="zh-CN" altLang="en-US" dirty="0">
            <a:solidFill>
              <a:schemeClr val="tx1"/>
            </a:solidFill>
          </a:endParaRPr>
        </a:p>
      </dgm:t>
    </dgm:pt>
    <dgm:pt modelId="{F2ACE745-7F0F-486E-84C2-334020A03FA9}" type="parTrans" cxnId="{A215FAF3-DEF4-4CD9-8617-C0044C13781F}">
      <dgm:prSet/>
      <dgm:spPr/>
      <dgm:t>
        <a:bodyPr/>
        <a:lstStyle/>
        <a:p>
          <a:endParaRPr lang="zh-CN" altLang="en-US">
            <a:solidFill>
              <a:schemeClr val="tx1"/>
            </a:solidFill>
          </a:endParaRPr>
        </a:p>
      </dgm:t>
    </dgm:pt>
    <dgm:pt modelId="{FAD99E4E-718A-45C0-9AA1-0E2E8AFC9D99}" type="sibTrans" cxnId="{A215FAF3-DEF4-4CD9-8617-C0044C13781F}">
      <dgm:prSet/>
      <dgm:spPr/>
      <dgm:t>
        <a:bodyPr/>
        <a:lstStyle/>
        <a:p>
          <a:endParaRPr lang="zh-CN" altLang="en-US">
            <a:solidFill>
              <a:schemeClr val="tx1"/>
            </a:solidFill>
          </a:endParaRPr>
        </a:p>
      </dgm:t>
    </dgm:pt>
    <dgm:pt modelId="{9650101D-7E13-4C43-A0DB-A124025F4EC7}">
      <dgm:prSet phldrT="[文本]"/>
      <dgm:spPr/>
      <dgm:t>
        <a:bodyPr/>
        <a:lstStyle/>
        <a:p>
          <a:pPr>
            <a:lnSpc>
              <a:spcPct val="90000"/>
            </a:lnSpc>
          </a:pPr>
          <a:r>
            <a:rPr lang="zh-CN" dirty="0" smtClean="0">
              <a:solidFill>
                <a:schemeClr val="tx1"/>
              </a:solidFill>
            </a:rPr>
            <a:t>当学生流连网吧，彻夜不归时，是</a:t>
          </a:r>
          <a:r>
            <a:rPr lang="en-US" dirty="0" smtClean="0">
              <a:solidFill>
                <a:schemeClr val="tx1"/>
              </a:solidFill>
            </a:rPr>
            <a:t>“</a:t>
          </a:r>
          <a:r>
            <a:rPr lang="zh-CN" dirty="0" smtClean="0">
              <a:solidFill>
                <a:schemeClr val="tx1"/>
              </a:solidFill>
            </a:rPr>
            <a:t>黄妈妈</a:t>
          </a:r>
          <a:r>
            <a:rPr lang="en-US" dirty="0" smtClean="0">
              <a:solidFill>
                <a:schemeClr val="tx1"/>
              </a:solidFill>
            </a:rPr>
            <a:t>”</a:t>
          </a:r>
          <a:r>
            <a:rPr lang="zh-CN" dirty="0" smtClean="0">
              <a:solidFill>
                <a:schemeClr val="tx1"/>
              </a:solidFill>
            </a:rPr>
            <a:t>亲自去网吧寻找，并领回宿舍；</a:t>
          </a:r>
          <a:endParaRPr lang="zh-CN" altLang="en-US" dirty="0">
            <a:solidFill>
              <a:schemeClr val="tx1"/>
            </a:solidFill>
          </a:endParaRPr>
        </a:p>
      </dgm:t>
    </dgm:pt>
    <dgm:pt modelId="{C7D550B4-F949-43EE-9842-A0ADC8C17B57}" type="parTrans" cxnId="{C0CA4398-48FE-4646-9C50-6B6710C8376E}">
      <dgm:prSet/>
      <dgm:spPr/>
      <dgm:t>
        <a:bodyPr/>
        <a:lstStyle/>
        <a:p>
          <a:endParaRPr lang="zh-CN" altLang="en-US">
            <a:solidFill>
              <a:schemeClr val="tx1"/>
            </a:solidFill>
          </a:endParaRPr>
        </a:p>
      </dgm:t>
    </dgm:pt>
    <dgm:pt modelId="{933E20E1-BC78-4A57-8895-2FC1F2986857}" type="sibTrans" cxnId="{C0CA4398-48FE-4646-9C50-6B6710C8376E}">
      <dgm:prSet/>
      <dgm:spPr/>
      <dgm:t>
        <a:bodyPr/>
        <a:lstStyle/>
        <a:p>
          <a:endParaRPr lang="zh-CN" altLang="en-US">
            <a:solidFill>
              <a:schemeClr val="tx1"/>
            </a:solidFill>
          </a:endParaRPr>
        </a:p>
      </dgm:t>
    </dgm:pt>
    <dgm:pt modelId="{C3DFC3E9-F9DD-4799-9D60-1C07CC7803AF}">
      <dgm:prSet phldrT="[文本]"/>
      <dgm:spPr/>
      <dgm:t>
        <a:bodyPr/>
        <a:lstStyle/>
        <a:p>
          <a:pPr>
            <a:lnSpc>
              <a:spcPct val="150000"/>
            </a:lnSpc>
          </a:pPr>
          <a:r>
            <a:rPr lang="zh-CN" dirty="0" smtClean="0">
              <a:solidFill>
                <a:schemeClr val="tx1"/>
              </a:solidFill>
            </a:rPr>
            <a:t>当学生就业遇到困难时，又是</a:t>
          </a:r>
          <a:r>
            <a:rPr lang="en-US" dirty="0" smtClean="0">
              <a:solidFill>
                <a:schemeClr val="tx1"/>
              </a:solidFill>
            </a:rPr>
            <a:t>“</a:t>
          </a:r>
          <a:r>
            <a:rPr lang="zh-CN" dirty="0" smtClean="0">
              <a:solidFill>
                <a:schemeClr val="tx1"/>
              </a:solidFill>
            </a:rPr>
            <a:t>黄妈妈</a:t>
          </a:r>
          <a:r>
            <a:rPr lang="en-US" dirty="0" smtClean="0">
              <a:solidFill>
                <a:schemeClr val="tx1"/>
              </a:solidFill>
            </a:rPr>
            <a:t>”</a:t>
          </a:r>
          <a:r>
            <a:rPr lang="zh-CN" dirty="0" smtClean="0">
              <a:solidFill>
                <a:schemeClr val="tx1"/>
              </a:solidFill>
            </a:rPr>
            <a:t>主动联系用人单位到学校招聘，并亲自将他们送到用人单位面试</a:t>
          </a:r>
          <a:endParaRPr lang="zh-CN" altLang="en-US" dirty="0">
            <a:solidFill>
              <a:schemeClr val="tx1"/>
            </a:solidFill>
          </a:endParaRPr>
        </a:p>
      </dgm:t>
    </dgm:pt>
    <dgm:pt modelId="{D51092F8-8C24-4F8A-A967-C904F6A09673}" type="parTrans" cxnId="{4B0E7A9C-F9A6-457A-89CA-170F4B0D9BB0}">
      <dgm:prSet/>
      <dgm:spPr/>
      <dgm:t>
        <a:bodyPr/>
        <a:lstStyle/>
        <a:p>
          <a:endParaRPr lang="zh-CN" altLang="en-US">
            <a:solidFill>
              <a:schemeClr val="tx1"/>
            </a:solidFill>
          </a:endParaRPr>
        </a:p>
      </dgm:t>
    </dgm:pt>
    <dgm:pt modelId="{2606CEA8-060B-48ED-8B9B-7FAB15785534}" type="sibTrans" cxnId="{4B0E7A9C-F9A6-457A-89CA-170F4B0D9BB0}">
      <dgm:prSet/>
      <dgm:spPr/>
      <dgm:t>
        <a:bodyPr/>
        <a:lstStyle/>
        <a:p>
          <a:endParaRPr lang="zh-CN" altLang="en-US">
            <a:solidFill>
              <a:schemeClr val="tx1"/>
            </a:solidFill>
          </a:endParaRPr>
        </a:p>
      </dgm:t>
    </dgm:pt>
    <dgm:pt modelId="{F1CB2CD7-84AA-4F4D-B21F-9CBB85BBEF5C}">
      <dgm:prSet/>
      <dgm:spPr/>
      <dgm:t>
        <a:bodyPr/>
        <a:lstStyle/>
        <a:p>
          <a:r>
            <a:rPr lang="en-US" dirty="0" smtClean="0"/>
            <a:t>“</a:t>
          </a:r>
          <a:r>
            <a:rPr lang="zh-CN" altLang="en-US" dirty="0" smtClean="0">
              <a:solidFill>
                <a:schemeClr val="tx1"/>
              </a:solidFill>
            </a:rPr>
            <a:t>学生先后获得</a:t>
          </a:r>
          <a:r>
            <a:rPr lang="en-US" dirty="0" smtClean="0">
              <a:solidFill>
                <a:schemeClr val="tx1"/>
              </a:solidFill>
            </a:rPr>
            <a:t>2009</a:t>
          </a:r>
          <a:r>
            <a:rPr lang="zh-CN" dirty="0" smtClean="0">
              <a:solidFill>
                <a:schemeClr val="tx1"/>
              </a:solidFill>
            </a:rPr>
            <a:t>年度大学生新东方自强奖学金</a:t>
          </a:r>
          <a:r>
            <a:rPr lang="en-US" dirty="0" smtClean="0">
              <a:solidFill>
                <a:schemeClr val="tx1"/>
              </a:solidFill>
            </a:rPr>
            <a:t>”</a:t>
          </a:r>
          <a:r>
            <a:rPr lang="zh-CN" dirty="0" smtClean="0">
              <a:solidFill>
                <a:schemeClr val="tx1"/>
              </a:solidFill>
            </a:rPr>
            <a:t>和</a:t>
          </a:r>
          <a:r>
            <a:rPr lang="en-US" dirty="0" smtClean="0">
              <a:solidFill>
                <a:schemeClr val="tx1"/>
              </a:solidFill>
            </a:rPr>
            <a:t>“</a:t>
          </a:r>
          <a:r>
            <a:rPr lang="zh-CN" dirty="0" smtClean="0">
              <a:solidFill>
                <a:schemeClr val="tx1"/>
              </a:solidFill>
            </a:rPr>
            <a:t>江苏省优秀共青团员</a:t>
          </a:r>
          <a:r>
            <a:rPr lang="en-US" dirty="0" smtClean="0">
              <a:solidFill>
                <a:schemeClr val="tx1"/>
              </a:solidFill>
            </a:rPr>
            <a:t>”</a:t>
          </a:r>
          <a:r>
            <a:rPr lang="zh-CN" dirty="0" smtClean="0">
              <a:solidFill>
                <a:schemeClr val="tx1"/>
              </a:solidFill>
            </a:rPr>
            <a:t>、</a:t>
          </a:r>
          <a:r>
            <a:rPr lang="en-US" dirty="0" smtClean="0">
              <a:solidFill>
                <a:schemeClr val="tx1"/>
              </a:solidFill>
            </a:rPr>
            <a:t>“</a:t>
          </a:r>
          <a:r>
            <a:rPr lang="zh-CN" dirty="0" smtClean="0">
              <a:solidFill>
                <a:schemeClr val="tx1"/>
              </a:solidFill>
            </a:rPr>
            <a:t>江苏省第六届大学生职业规划大赛一等奖</a:t>
          </a:r>
          <a:r>
            <a:rPr lang="en-US" dirty="0" smtClean="0">
              <a:solidFill>
                <a:schemeClr val="tx1"/>
              </a:solidFill>
            </a:rPr>
            <a:t>”</a:t>
          </a:r>
          <a:r>
            <a:rPr lang="zh-CN" dirty="0" smtClean="0">
              <a:solidFill>
                <a:schemeClr val="tx1"/>
              </a:solidFill>
            </a:rPr>
            <a:t>、</a:t>
          </a:r>
          <a:r>
            <a:rPr lang="en-US" dirty="0" smtClean="0">
              <a:solidFill>
                <a:schemeClr val="tx1"/>
              </a:solidFill>
            </a:rPr>
            <a:t>“</a:t>
          </a:r>
          <a:r>
            <a:rPr lang="zh-CN" dirty="0" smtClean="0">
              <a:solidFill>
                <a:schemeClr val="tx1"/>
              </a:solidFill>
            </a:rPr>
            <a:t>江苏省大中专学生志愿者暑期三下乡社会实践活动先进个人</a:t>
          </a:r>
          <a:r>
            <a:rPr lang="en-US" dirty="0" smtClean="0">
              <a:solidFill>
                <a:schemeClr val="tx1"/>
              </a:solidFill>
            </a:rPr>
            <a:t>”</a:t>
          </a:r>
          <a:r>
            <a:rPr lang="zh-CN" dirty="0" smtClean="0">
              <a:solidFill>
                <a:schemeClr val="tx1"/>
              </a:solidFill>
            </a:rPr>
            <a:t>等荣誉。她自己也多次获得省级</a:t>
          </a:r>
          <a:r>
            <a:rPr lang="en-US" dirty="0" smtClean="0">
              <a:solidFill>
                <a:schemeClr val="tx1"/>
              </a:solidFill>
            </a:rPr>
            <a:t>“</a:t>
          </a:r>
          <a:r>
            <a:rPr lang="zh-CN" dirty="0" smtClean="0">
              <a:solidFill>
                <a:schemeClr val="tx1"/>
              </a:solidFill>
            </a:rPr>
            <a:t>优秀辅导员</a:t>
          </a:r>
          <a:r>
            <a:rPr lang="en-US" dirty="0" smtClean="0">
              <a:solidFill>
                <a:schemeClr val="tx1"/>
              </a:solidFill>
            </a:rPr>
            <a:t>”</a:t>
          </a:r>
          <a:r>
            <a:rPr lang="zh-CN" dirty="0" smtClean="0">
              <a:solidFill>
                <a:schemeClr val="tx1"/>
              </a:solidFill>
            </a:rPr>
            <a:t>称号，</a:t>
          </a:r>
          <a:r>
            <a:rPr lang="en-US" dirty="0" smtClean="0">
              <a:solidFill>
                <a:schemeClr val="tx1"/>
              </a:solidFill>
            </a:rPr>
            <a:t>2011</a:t>
          </a:r>
          <a:r>
            <a:rPr lang="zh-CN" dirty="0" smtClean="0">
              <a:solidFill>
                <a:schemeClr val="tx1"/>
              </a:solidFill>
            </a:rPr>
            <a:t>年，她被江苏省教育工委评选为</a:t>
          </a:r>
          <a:r>
            <a:rPr lang="en-US" dirty="0" smtClean="0">
              <a:solidFill>
                <a:schemeClr val="tx1"/>
              </a:solidFill>
            </a:rPr>
            <a:t>“</a:t>
          </a:r>
          <a:r>
            <a:rPr lang="zh-CN" dirty="0" smtClean="0">
              <a:solidFill>
                <a:schemeClr val="tx1"/>
              </a:solidFill>
            </a:rPr>
            <a:t>大学生最喜爱的辅导员</a:t>
          </a:r>
          <a:r>
            <a:rPr lang="en-US" dirty="0" smtClean="0">
              <a:solidFill>
                <a:schemeClr val="tx1"/>
              </a:solidFill>
            </a:rPr>
            <a:t>”</a:t>
          </a:r>
          <a:r>
            <a:rPr lang="zh-CN" dirty="0" smtClean="0">
              <a:solidFill>
                <a:schemeClr val="tx1"/>
              </a:solidFill>
            </a:rPr>
            <a:t>。</a:t>
          </a:r>
          <a:endParaRPr lang="zh-CN" dirty="0">
            <a:solidFill>
              <a:schemeClr val="tx1"/>
            </a:solidFill>
          </a:endParaRPr>
        </a:p>
      </dgm:t>
    </dgm:pt>
    <dgm:pt modelId="{AFF17E90-96BD-4197-9213-5A63A23D3A75}" type="parTrans" cxnId="{B3F6F6B6-21DD-4E1E-9880-E99474C2FC4E}">
      <dgm:prSet/>
      <dgm:spPr/>
      <dgm:t>
        <a:bodyPr/>
        <a:lstStyle/>
        <a:p>
          <a:endParaRPr lang="zh-CN" altLang="en-US"/>
        </a:p>
      </dgm:t>
    </dgm:pt>
    <dgm:pt modelId="{F1EEDD7F-97A3-46E2-9709-995289A94B1A}" type="sibTrans" cxnId="{B3F6F6B6-21DD-4E1E-9880-E99474C2FC4E}">
      <dgm:prSet/>
      <dgm:spPr/>
      <dgm:t>
        <a:bodyPr/>
        <a:lstStyle/>
        <a:p>
          <a:endParaRPr lang="zh-CN" altLang="en-US"/>
        </a:p>
      </dgm:t>
    </dgm:pt>
    <dgm:pt modelId="{00DF50A5-CB29-4E05-85EB-1E6C21BD7FAF}" type="pres">
      <dgm:prSet presAssocID="{27C63C11-3BDA-46F5-B55F-84F91FAF30C2}" presName="linear" presStyleCnt="0">
        <dgm:presLayoutVars>
          <dgm:animLvl val="lvl"/>
          <dgm:resizeHandles val="exact"/>
        </dgm:presLayoutVars>
      </dgm:prSet>
      <dgm:spPr/>
      <dgm:t>
        <a:bodyPr/>
        <a:lstStyle/>
        <a:p>
          <a:endParaRPr lang="zh-CN" altLang="en-US"/>
        </a:p>
      </dgm:t>
    </dgm:pt>
    <dgm:pt modelId="{C4A6A17D-4F02-4C8F-91E0-4F8C23C978E1}" type="pres">
      <dgm:prSet presAssocID="{0EFFE2D7-F963-43C2-9220-A5B7180D10E5}" presName="parentText" presStyleLbl="node1" presStyleIdx="0" presStyleCnt="3" custScaleY="68485" custLinFactY="-46502" custLinFactNeighborX="-348" custLinFactNeighborY="-100000">
        <dgm:presLayoutVars>
          <dgm:chMax val="0"/>
          <dgm:bulletEnabled val="1"/>
        </dgm:presLayoutVars>
      </dgm:prSet>
      <dgm:spPr/>
      <dgm:t>
        <a:bodyPr/>
        <a:lstStyle/>
        <a:p>
          <a:endParaRPr lang="zh-CN" altLang="en-US"/>
        </a:p>
      </dgm:t>
    </dgm:pt>
    <dgm:pt modelId="{2CFB6A19-AE08-469B-92DD-8A120ADD5D6A}" type="pres">
      <dgm:prSet presAssocID="{EDD74B1F-E883-4237-B47D-7BDAFB11AE07}" presName="spacer" presStyleCnt="0"/>
      <dgm:spPr/>
    </dgm:pt>
    <dgm:pt modelId="{F6F3005E-2ACC-4BC3-918B-803B49E8748F}" type="pres">
      <dgm:prSet presAssocID="{DEFA9308-C6BB-41AF-A3C0-B4D170F4074E}" presName="parentText" presStyleLbl="node1" presStyleIdx="1" presStyleCnt="3" custLinFactNeighborX="-858" custLinFactNeighborY="-2713">
        <dgm:presLayoutVars>
          <dgm:chMax val="0"/>
          <dgm:bulletEnabled val="1"/>
        </dgm:presLayoutVars>
      </dgm:prSet>
      <dgm:spPr/>
      <dgm:t>
        <a:bodyPr/>
        <a:lstStyle/>
        <a:p>
          <a:endParaRPr lang="zh-CN" altLang="en-US"/>
        </a:p>
      </dgm:t>
    </dgm:pt>
    <dgm:pt modelId="{4452A412-7C55-43C1-A936-20D9666175D9}" type="pres">
      <dgm:prSet presAssocID="{DEFA9308-C6BB-41AF-A3C0-B4D170F4074E}" presName="childText" presStyleLbl="revTx" presStyleIdx="0" presStyleCnt="1" custLinFactNeighborY="-6770">
        <dgm:presLayoutVars>
          <dgm:bulletEnabled val="1"/>
        </dgm:presLayoutVars>
      </dgm:prSet>
      <dgm:spPr/>
      <dgm:t>
        <a:bodyPr/>
        <a:lstStyle/>
        <a:p>
          <a:endParaRPr lang="zh-CN" altLang="en-US"/>
        </a:p>
      </dgm:t>
    </dgm:pt>
    <dgm:pt modelId="{F7C1F9D2-7D99-4F42-998F-3C078117B350}" type="pres">
      <dgm:prSet presAssocID="{F1CB2CD7-84AA-4F4D-B21F-9CBB85BBEF5C}" presName="parentText" presStyleLbl="node1" presStyleIdx="2" presStyleCnt="3">
        <dgm:presLayoutVars>
          <dgm:chMax val="0"/>
          <dgm:bulletEnabled val="1"/>
        </dgm:presLayoutVars>
      </dgm:prSet>
      <dgm:spPr/>
      <dgm:t>
        <a:bodyPr/>
        <a:lstStyle/>
        <a:p>
          <a:endParaRPr lang="zh-CN" altLang="en-US"/>
        </a:p>
      </dgm:t>
    </dgm:pt>
  </dgm:ptLst>
  <dgm:cxnLst>
    <dgm:cxn modelId="{A212611A-E52E-45D2-84A9-97946F30E5DB}" type="presOf" srcId="{DEFA9308-C6BB-41AF-A3C0-B4D170F4074E}" destId="{F6F3005E-2ACC-4BC3-918B-803B49E8748F}" srcOrd="0" destOrd="0" presId="urn:microsoft.com/office/officeart/2005/8/layout/vList2"/>
    <dgm:cxn modelId="{6868302D-CD40-48DE-BDB3-6078E6B5C51A}" type="presOf" srcId="{F1CB2CD7-84AA-4F4D-B21F-9CBB85BBEF5C}" destId="{F7C1F9D2-7D99-4F42-998F-3C078117B350}" srcOrd="0" destOrd="0" presId="urn:microsoft.com/office/officeart/2005/8/layout/vList2"/>
    <dgm:cxn modelId="{4B0E7A9C-F9A6-457A-89CA-170F4B0D9BB0}" srcId="{DEFA9308-C6BB-41AF-A3C0-B4D170F4074E}" destId="{C3DFC3E9-F9DD-4799-9D60-1C07CC7803AF}" srcOrd="2" destOrd="0" parTransId="{D51092F8-8C24-4F8A-A967-C904F6A09673}" sibTransId="{2606CEA8-060B-48ED-8B9B-7FAB15785534}"/>
    <dgm:cxn modelId="{A255BB3A-B487-4E22-9D2F-D970F4831B6C}" type="presOf" srcId="{F44CDFC9-12EA-4207-AB10-28849469261B}" destId="{4452A412-7C55-43C1-A936-20D9666175D9}" srcOrd="0" destOrd="0" presId="urn:microsoft.com/office/officeart/2005/8/layout/vList2"/>
    <dgm:cxn modelId="{B3F6F6B6-21DD-4E1E-9880-E99474C2FC4E}" srcId="{27C63C11-3BDA-46F5-B55F-84F91FAF30C2}" destId="{F1CB2CD7-84AA-4F4D-B21F-9CBB85BBEF5C}" srcOrd="2" destOrd="0" parTransId="{AFF17E90-96BD-4197-9213-5A63A23D3A75}" sibTransId="{F1EEDD7F-97A3-46E2-9709-995289A94B1A}"/>
    <dgm:cxn modelId="{7CF93765-151C-4DC0-856B-BB7A45CEF90A}" srcId="{27C63C11-3BDA-46F5-B55F-84F91FAF30C2}" destId="{DEFA9308-C6BB-41AF-A3C0-B4D170F4074E}" srcOrd="1" destOrd="0" parTransId="{2C85B98F-CC31-4F75-9FB8-C3EABF3D132D}" sibTransId="{74950FC7-66B8-4262-AB4A-E3586DCCA611}"/>
    <dgm:cxn modelId="{A215FAF3-DEF4-4CD9-8617-C0044C13781F}" srcId="{DEFA9308-C6BB-41AF-A3C0-B4D170F4074E}" destId="{F44CDFC9-12EA-4207-AB10-28849469261B}" srcOrd="0" destOrd="0" parTransId="{F2ACE745-7F0F-486E-84C2-334020A03FA9}" sibTransId="{FAD99E4E-718A-45C0-9AA1-0E2E8AFC9D99}"/>
    <dgm:cxn modelId="{2E52F46B-4C49-4450-9246-97ECC0E3C6E7}" srcId="{27C63C11-3BDA-46F5-B55F-84F91FAF30C2}" destId="{0EFFE2D7-F963-43C2-9220-A5B7180D10E5}" srcOrd="0" destOrd="0" parTransId="{AAEE759E-4CA2-43B6-9EE4-3A16B5C8B23C}" sibTransId="{EDD74B1F-E883-4237-B47D-7BDAFB11AE07}"/>
    <dgm:cxn modelId="{AA02D454-8952-4612-90C8-06588A7F6CB0}" type="presOf" srcId="{0EFFE2D7-F963-43C2-9220-A5B7180D10E5}" destId="{C4A6A17D-4F02-4C8F-91E0-4F8C23C978E1}" srcOrd="0" destOrd="0" presId="urn:microsoft.com/office/officeart/2005/8/layout/vList2"/>
    <dgm:cxn modelId="{C0CA4398-48FE-4646-9C50-6B6710C8376E}" srcId="{DEFA9308-C6BB-41AF-A3C0-B4D170F4074E}" destId="{9650101D-7E13-4C43-A0DB-A124025F4EC7}" srcOrd="1" destOrd="0" parTransId="{C7D550B4-F949-43EE-9842-A0ADC8C17B57}" sibTransId="{933E20E1-BC78-4A57-8895-2FC1F2986857}"/>
    <dgm:cxn modelId="{2B3C5808-CB5A-4CA6-A805-ACFD5D309175}" type="presOf" srcId="{27C63C11-3BDA-46F5-B55F-84F91FAF30C2}" destId="{00DF50A5-CB29-4E05-85EB-1E6C21BD7FAF}" srcOrd="0" destOrd="0" presId="urn:microsoft.com/office/officeart/2005/8/layout/vList2"/>
    <dgm:cxn modelId="{03D35DDE-0634-4EBC-8600-7291907B3BEA}" type="presOf" srcId="{9650101D-7E13-4C43-A0DB-A124025F4EC7}" destId="{4452A412-7C55-43C1-A936-20D9666175D9}" srcOrd="0" destOrd="1" presId="urn:microsoft.com/office/officeart/2005/8/layout/vList2"/>
    <dgm:cxn modelId="{6E97553D-E9FD-45C3-A363-56F65AB1C62A}" type="presOf" srcId="{C3DFC3E9-F9DD-4799-9D60-1C07CC7803AF}" destId="{4452A412-7C55-43C1-A936-20D9666175D9}" srcOrd="0" destOrd="2" presId="urn:microsoft.com/office/officeart/2005/8/layout/vList2"/>
    <dgm:cxn modelId="{3DBEF65A-533F-4AA8-97E5-D49C5F52F731}" type="presParOf" srcId="{00DF50A5-CB29-4E05-85EB-1E6C21BD7FAF}" destId="{C4A6A17D-4F02-4C8F-91E0-4F8C23C978E1}" srcOrd="0" destOrd="0" presId="urn:microsoft.com/office/officeart/2005/8/layout/vList2"/>
    <dgm:cxn modelId="{08A473B5-B322-4201-B6E5-F7AE15A6CC7E}" type="presParOf" srcId="{00DF50A5-CB29-4E05-85EB-1E6C21BD7FAF}" destId="{2CFB6A19-AE08-469B-92DD-8A120ADD5D6A}" srcOrd="1" destOrd="0" presId="urn:microsoft.com/office/officeart/2005/8/layout/vList2"/>
    <dgm:cxn modelId="{F1CC1CFB-B7F9-422D-86C6-E816F235B0F2}" type="presParOf" srcId="{00DF50A5-CB29-4E05-85EB-1E6C21BD7FAF}" destId="{F6F3005E-2ACC-4BC3-918B-803B49E8748F}" srcOrd="2" destOrd="0" presId="urn:microsoft.com/office/officeart/2005/8/layout/vList2"/>
    <dgm:cxn modelId="{DB131905-6C36-4549-8DB6-12498EF39C89}" type="presParOf" srcId="{00DF50A5-CB29-4E05-85EB-1E6C21BD7FAF}" destId="{4452A412-7C55-43C1-A936-20D9666175D9}" srcOrd="3" destOrd="0" presId="urn:microsoft.com/office/officeart/2005/8/layout/vList2"/>
    <dgm:cxn modelId="{CB685E8C-C6B5-45F6-8107-416A14A04CDD}" type="presParOf" srcId="{00DF50A5-CB29-4E05-85EB-1E6C21BD7FAF}" destId="{F7C1F9D2-7D99-4F42-998F-3C078117B350}" srcOrd="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94F50BF-AB2B-4A45-9753-9753F33BA74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447E4E35-D72E-4F69-8605-1891033D5EA6}">
      <dgm:prSet phldrT="[文本]"/>
      <dgm:spPr/>
      <dgm:t>
        <a:bodyPr/>
        <a:lstStyle/>
        <a:p>
          <a:r>
            <a:rPr lang="zh-CN" dirty="0" smtClean="0">
              <a:solidFill>
                <a:schemeClr val="tx1"/>
              </a:solidFill>
            </a:rPr>
            <a:t>在</a:t>
          </a:r>
          <a:r>
            <a:rPr lang="en-US" dirty="0" smtClean="0">
              <a:solidFill>
                <a:schemeClr val="tx1"/>
              </a:solidFill>
            </a:rPr>
            <a:t>2009</a:t>
          </a:r>
          <a:r>
            <a:rPr lang="zh-CN" dirty="0" smtClean="0">
              <a:solidFill>
                <a:schemeClr val="tx1"/>
              </a:solidFill>
            </a:rPr>
            <a:t>年</a:t>
          </a:r>
          <a:r>
            <a:rPr lang="en-US" dirty="0" smtClean="0">
              <a:solidFill>
                <a:schemeClr val="tx1"/>
              </a:solidFill>
            </a:rPr>
            <a:t>“</a:t>
          </a:r>
          <a:r>
            <a:rPr lang="zh-CN" dirty="0" smtClean="0">
              <a:solidFill>
                <a:schemeClr val="tx1"/>
              </a:solidFill>
            </a:rPr>
            <a:t>国庆六十周年群众游行</a:t>
          </a:r>
          <a:r>
            <a:rPr lang="en-US" dirty="0" smtClean="0">
              <a:solidFill>
                <a:schemeClr val="tx1"/>
              </a:solidFill>
            </a:rPr>
            <a:t>”</a:t>
          </a:r>
          <a:r>
            <a:rPr lang="zh-CN" dirty="0" smtClean="0">
              <a:solidFill>
                <a:schemeClr val="tx1"/>
              </a:solidFill>
            </a:rPr>
            <a:t>清华方阵的筹备过程中，担任第三大队政委</a:t>
          </a:r>
          <a:endParaRPr lang="zh-CN" altLang="en-US" dirty="0">
            <a:solidFill>
              <a:schemeClr val="tx1"/>
            </a:solidFill>
          </a:endParaRPr>
        </a:p>
      </dgm:t>
    </dgm:pt>
    <dgm:pt modelId="{A1CA6A53-6141-49A7-9E0D-5F137529A76F}" type="parTrans" cxnId="{83927127-C918-4F1A-903E-859FD1CA6EE7}">
      <dgm:prSet/>
      <dgm:spPr/>
      <dgm:t>
        <a:bodyPr/>
        <a:lstStyle/>
        <a:p>
          <a:endParaRPr lang="zh-CN" altLang="en-US">
            <a:solidFill>
              <a:schemeClr val="tx1"/>
            </a:solidFill>
          </a:endParaRPr>
        </a:p>
      </dgm:t>
    </dgm:pt>
    <dgm:pt modelId="{3577BF87-C6D1-44E5-B91D-A6BE65320238}" type="sibTrans" cxnId="{83927127-C918-4F1A-903E-859FD1CA6EE7}">
      <dgm:prSet/>
      <dgm:spPr/>
      <dgm:t>
        <a:bodyPr/>
        <a:lstStyle/>
        <a:p>
          <a:endParaRPr lang="zh-CN" altLang="en-US">
            <a:solidFill>
              <a:schemeClr val="tx1"/>
            </a:solidFill>
          </a:endParaRPr>
        </a:p>
      </dgm:t>
    </dgm:pt>
    <dgm:pt modelId="{0CDA78D1-031F-4C39-9AF7-F230466FF3AC}">
      <dgm:prSet phldrT="[文本]"/>
      <dgm:spPr/>
      <dgm:t>
        <a:bodyPr/>
        <a:lstStyle/>
        <a:p>
          <a:pPr>
            <a:lnSpc>
              <a:spcPct val="150000"/>
            </a:lnSpc>
          </a:pPr>
          <a:r>
            <a:rPr lang="zh-CN" dirty="0" smtClean="0">
              <a:solidFill>
                <a:schemeClr val="tx1"/>
              </a:solidFill>
            </a:rPr>
            <a:t>为工作在第一线年龄最大的女教师，她放弃和家人团聚的暑假，始终和学生们</a:t>
          </a:r>
          <a:r>
            <a:rPr lang="en-US" dirty="0" smtClean="0">
              <a:solidFill>
                <a:schemeClr val="tx1"/>
              </a:solidFill>
            </a:rPr>
            <a:t>“</a:t>
          </a:r>
          <a:r>
            <a:rPr lang="zh-CN" dirty="0" smtClean="0">
              <a:solidFill>
                <a:schemeClr val="tx1"/>
              </a:solidFill>
            </a:rPr>
            <a:t>战斗</a:t>
          </a:r>
          <a:r>
            <a:rPr lang="en-US" dirty="0" smtClean="0">
              <a:solidFill>
                <a:schemeClr val="tx1"/>
              </a:solidFill>
            </a:rPr>
            <a:t>”</a:t>
          </a:r>
          <a:r>
            <a:rPr lang="zh-CN" dirty="0" smtClean="0">
              <a:solidFill>
                <a:schemeClr val="tx1"/>
              </a:solidFill>
            </a:rPr>
            <a:t>在一起</a:t>
          </a:r>
          <a:endParaRPr lang="zh-CN" altLang="en-US" dirty="0">
            <a:solidFill>
              <a:schemeClr val="tx1"/>
            </a:solidFill>
          </a:endParaRPr>
        </a:p>
      </dgm:t>
    </dgm:pt>
    <dgm:pt modelId="{811B50FB-DA77-43A7-94A9-6589BCA14EAF}" type="parTrans" cxnId="{600B479D-06E7-4C06-BB60-5FFF6860FD00}">
      <dgm:prSet/>
      <dgm:spPr/>
      <dgm:t>
        <a:bodyPr/>
        <a:lstStyle/>
        <a:p>
          <a:endParaRPr lang="zh-CN" altLang="en-US">
            <a:solidFill>
              <a:schemeClr val="tx1"/>
            </a:solidFill>
          </a:endParaRPr>
        </a:p>
      </dgm:t>
    </dgm:pt>
    <dgm:pt modelId="{F2D80C98-1182-4CE7-B658-B8858094BCF4}" type="sibTrans" cxnId="{600B479D-06E7-4C06-BB60-5FFF6860FD00}">
      <dgm:prSet/>
      <dgm:spPr/>
      <dgm:t>
        <a:bodyPr/>
        <a:lstStyle/>
        <a:p>
          <a:endParaRPr lang="zh-CN" altLang="en-US">
            <a:solidFill>
              <a:schemeClr val="tx1"/>
            </a:solidFill>
          </a:endParaRPr>
        </a:p>
      </dgm:t>
    </dgm:pt>
    <dgm:pt modelId="{D9BD4107-A0B7-40CA-806D-F4AD80CBA5C0}">
      <dgm:prSet phldrT="[文本]"/>
      <dgm:spPr/>
      <dgm:t>
        <a:bodyPr/>
        <a:lstStyle/>
        <a:p>
          <a:r>
            <a:rPr lang="zh-CN" dirty="0" smtClean="0">
              <a:solidFill>
                <a:schemeClr val="tx1"/>
              </a:solidFill>
            </a:rPr>
            <a:t>积极鼓励和引导毕业生到西部、到基层、到重点单位去建功立业</a:t>
          </a:r>
          <a:endParaRPr lang="zh-CN" altLang="en-US" dirty="0">
            <a:solidFill>
              <a:schemeClr val="tx1"/>
            </a:solidFill>
          </a:endParaRPr>
        </a:p>
      </dgm:t>
    </dgm:pt>
    <dgm:pt modelId="{AF3A09F2-D0AF-4502-ADD0-E68855536B37}" type="parTrans" cxnId="{B972A5CA-02CC-4FD8-961D-F2DD92E05C1B}">
      <dgm:prSet/>
      <dgm:spPr/>
      <dgm:t>
        <a:bodyPr/>
        <a:lstStyle/>
        <a:p>
          <a:endParaRPr lang="zh-CN" altLang="en-US">
            <a:solidFill>
              <a:schemeClr val="tx1"/>
            </a:solidFill>
          </a:endParaRPr>
        </a:p>
      </dgm:t>
    </dgm:pt>
    <dgm:pt modelId="{CF37E211-B59D-4513-8DFB-6BC0CCE64E4E}" type="sibTrans" cxnId="{B972A5CA-02CC-4FD8-961D-F2DD92E05C1B}">
      <dgm:prSet/>
      <dgm:spPr/>
      <dgm:t>
        <a:bodyPr/>
        <a:lstStyle/>
        <a:p>
          <a:endParaRPr lang="zh-CN" altLang="en-US">
            <a:solidFill>
              <a:schemeClr val="tx1"/>
            </a:solidFill>
          </a:endParaRPr>
        </a:p>
      </dgm:t>
    </dgm:pt>
    <dgm:pt modelId="{50F07DE2-FD73-44C5-A02E-E0374DDB1536}">
      <dgm:prSet phldrT="[文本]"/>
      <dgm:spPr/>
      <dgm:t>
        <a:bodyPr/>
        <a:lstStyle/>
        <a:p>
          <a:r>
            <a:rPr lang="en-US" dirty="0" smtClean="0">
              <a:solidFill>
                <a:schemeClr val="tx1"/>
              </a:solidFill>
            </a:rPr>
            <a:t>55</a:t>
          </a:r>
          <a:r>
            <a:rPr lang="zh-CN" dirty="0" smtClean="0">
              <a:solidFill>
                <a:schemeClr val="tx1"/>
              </a:solidFill>
            </a:rPr>
            <a:t>岁的彭凌主持建立了软件学院</a:t>
          </a:r>
          <a:r>
            <a:rPr lang="en-US" dirty="0" smtClean="0">
              <a:solidFill>
                <a:schemeClr val="tx1"/>
              </a:solidFill>
            </a:rPr>
            <a:t>BBS“</a:t>
          </a:r>
          <a:r>
            <a:rPr lang="zh-CN" dirty="0" smtClean="0">
              <a:solidFill>
                <a:schemeClr val="tx1"/>
              </a:solidFill>
            </a:rPr>
            <a:t>出水芙蓉</a:t>
          </a:r>
          <a:r>
            <a:rPr lang="en-US" dirty="0" smtClean="0">
              <a:solidFill>
                <a:schemeClr val="tx1"/>
              </a:solidFill>
            </a:rPr>
            <a:t>”</a:t>
          </a:r>
          <a:endParaRPr lang="zh-CN" altLang="en-US" dirty="0">
            <a:solidFill>
              <a:schemeClr val="tx1"/>
            </a:solidFill>
          </a:endParaRPr>
        </a:p>
      </dgm:t>
    </dgm:pt>
    <dgm:pt modelId="{26FFEF77-053F-4FC5-BD4D-EC025F45AA44}" type="parTrans" cxnId="{6B4AB9FB-08B0-4AD9-8B1A-02B6C2363C10}">
      <dgm:prSet/>
      <dgm:spPr/>
      <dgm:t>
        <a:bodyPr/>
        <a:lstStyle/>
        <a:p>
          <a:endParaRPr lang="zh-CN" altLang="en-US">
            <a:solidFill>
              <a:schemeClr val="tx1"/>
            </a:solidFill>
          </a:endParaRPr>
        </a:p>
      </dgm:t>
    </dgm:pt>
    <dgm:pt modelId="{49BC3339-9C85-43A1-8672-1A4633E3022C}" type="sibTrans" cxnId="{6B4AB9FB-08B0-4AD9-8B1A-02B6C2363C10}">
      <dgm:prSet/>
      <dgm:spPr/>
      <dgm:t>
        <a:bodyPr/>
        <a:lstStyle/>
        <a:p>
          <a:endParaRPr lang="zh-CN" altLang="en-US">
            <a:solidFill>
              <a:schemeClr val="tx1"/>
            </a:solidFill>
          </a:endParaRPr>
        </a:p>
      </dgm:t>
    </dgm:pt>
    <dgm:pt modelId="{F266322C-202A-4339-8D02-625959EA01DE}">
      <dgm:prSet phldrT="[文本]"/>
      <dgm:spPr/>
      <dgm:t>
        <a:bodyPr/>
        <a:lstStyle/>
        <a:p>
          <a:pPr>
            <a:lnSpc>
              <a:spcPct val="150000"/>
            </a:lnSpc>
          </a:pPr>
          <a:r>
            <a:rPr lang="zh-CN" dirty="0" smtClean="0">
              <a:solidFill>
                <a:schemeClr val="tx1"/>
              </a:solidFill>
            </a:rPr>
            <a:t>她的</a:t>
          </a:r>
          <a:r>
            <a:rPr lang="en-US" dirty="0" smtClean="0">
              <a:solidFill>
                <a:schemeClr val="tx1"/>
              </a:solidFill>
            </a:rPr>
            <a:t>“</a:t>
          </a:r>
          <a:r>
            <a:rPr lang="zh-CN" dirty="0" smtClean="0">
              <a:solidFill>
                <a:schemeClr val="tx1"/>
              </a:solidFill>
            </a:rPr>
            <a:t>人人网</a:t>
          </a:r>
          <a:r>
            <a:rPr lang="en-US" dirty="0" smtClean="0">
              <a:solidFill>
                <a:schemeClr val="tx1"/>
              </a:solidFill>
            </a:rPr>
            <a:t>”</a:t>
          </a:r>
          <a:r>
            <a:rPr lang="zh-CN" dirty="0" smtClean="0">
              <a:solidFill>
                <a:schemeClr val="tx1"/>
              </a:solidFill>
            </a:rPr>
            <a:t>好友已经达到了</a:t>
          </a:r>
          <a:r>
            <a:rPr lang="en-US" dirty="0" smtClean="0">
              <a:solidFill>
                <a:schemeClr val="tx1"/>
              </a:solidFill>
            </a:rPr>
            <a:t>1357</a:t>
          </a:r>
          <a:r>
            <a:rPr lang="zh-CN" dirty="0" smtClean="0">
              <a:solidFill>
                <a:schemeClr val="tx1"/>
              </a:solidFill>
            </a:rPr>
            <a:t>个，新浪微博的粉丝也高达</a:t>
          </a:r>
          <a:r>
            <a:rPr lang="en-US" dirty="0" smtClean="0">
              <a:solidFill>
                <a:schemeClr val="tx1"/>
              </a:solidFill>
            </a:rPr>
            <a:t>1231</a:t>
          </a:r>
          <a:r>
            <a:rPr lang="zh-CN" dirty="0" smtClean="0">
              <a:solidFill>
                <a:schemeClr val="tx1"/>
              </a:solidFill>
            </a:rPr>
            <a:t>人</a:t>
          </a:r>
          <a:r>
            <a:rPr lang="zh-CN" altLang="en-US" dirty="0" smtClean="0">
              <a:solidFill>
                <a:schemeClr val="tx1"/>
              </a:solidFill>
            </a:rPr>
            <a:t>，</a:t>
          </a:r>
          <a:r>
            <a:rPr lang="zh-CN" dirty="0" smtClean="0"/>
            <a:t>充分平等、与时俱进、毫无障碍的交流方式，让同学们把她看作最值得信赖的人。</a:t>
          </a:r>
          <a:endParaRPr lang="zh-CN" altLang="en-US" dirty="0">
            <a:solidFill>
              <a:schemeClr val="tx1"/>
            </a:solidFill>
          </a:endParaRPr>
        </a:p>
      </dgm:t>
    </dgm:pt>
    <dgm:pt modelId="{AA3A9418-FCA7-4145-8292-ABBEECC4DCA4}" type="parTrans" cxnId="{613A74C7-EF4E-4830-A6DA-878EA547A510}">
      <dgm:prSet/>
      <dgm:spPr/>
      <dgm:t>
        <a:bodyPr/>
        <a:lstStyle/>
        <a:p>
          <a:endParaRPr lang="zh-CN" altLang="en-US">
            <a:solidFill>
              <a:schemeClr val="tx1"/>
            </a:solidFill>
          </a:endParaRPr>
        </a:p>
      </dgm:t>
    </dgm:pt>
    <dgm:pt modelId="{407554CC-EC3B-4FCB-8543-11D952A45A61}" type="sibTrans" cxnId="{613A74C7-EF4E-4830-A6DA-878EA547A510}">
      <dgm:prSet/>
      <dgm:spPr/>
      <dgm:t>
        <a:bodyPr/>
        <a:lstStyle/>
        <a:p>
          <a:endParaRPr lang="zh-CN" altLang="en-US">
            <a:solidFill>
              <a:schemeClr val="tx1"/>
            </a:solidFill>
          </a:endParaRPr>
        </a:p>
      </dgm:t>
    </dgm:pt>
    <dgm:pt modelId="{CA39E8A0-6355-4EF7-82A0-7CE5ED167E0C}">
      <dgm:prSet phldrT="[文本]"/>
      <dgm:spPr/>
      <dgm:t>
        <a:bodyPr/>
        <a:lstStyle/>
        <a:p>
          <a:r>
            <a:rPr lang="zh-CN" dirty="0" smtClean="0">
              <a:solidFill>
                <a:schemeClr val="tx1"/>
              </a:solidFill>
            </a:rPr>
            <a:t>赢得了一个亲切的称呼</a:t>
          </a:r>
          <a:r>
            <a:rPr lang="en-US" dirty="0" smtClean="0">
              <a:solidFill>
                <a:schemeClr val="tx1"/>
              </a:solidFill>
            </a:rPr>
            <a:t>——“</a:t>
          </a:r>
          <a:r>
            <a:rPr lang="zh-CN" dirty="0" smtClean="0">
              <a:solidFill>
                <a:schemeClr val="tx1"/>
              </a:solidFill>
            </a:rPr>
            <a:t>婆婆妈妈</a:t>
          </a:r>
          <a:r>
            <a:rPr lang="en-US" dirty="0" smtClean="0">
              <a:solidFill>
                <a:schemeClr val="tx1"/>
              </a:solidFill>
            </a:rPr>
            <a:t>”</a:t>
          </a:r>
          <a:endParaRPr lang="zh-CN" altLang="en-US" dirty="0">
            <a:solidFill>
              <a:schemeClr val="tx1"/>
            </a:solidFill>
          </a:endParaRPr>
        </a:p>
      </dgm:t>
    </dgm:pt>
    <dgm:pt modelId="{21F61C96-334A-4E81-A3E9-CCDBCC6F4F41}" type="parTrans" cxnId="{A7C26CF9-5556-49B6-B2D7-B14C3675D0E8}">
      <dgm:prSet/>
      <dgm:spPr/>
      <dgm:t>
        <a:bodyPr/>
        <a:lstStyle/>
        <a:p>
          <a:endParaRPr lang="zh-CN" altLang="en-US">
            <a:solidFill>
              <a:schemeClr val="tx1"/>
            </a:solidFill>
          </a:endParaRPr>
        </a:p>
      </dgm:t>
    </dgm:pt>
    <dgm:pt modelId="{6983BE4A-3285-4679-B9CC-F94066E885C7}" type="sibTrans" cxnId="{A7C26CF9-5556-49B6-B2D7-B14C3675D0E8}">
      <dgm:prSet/>
      <dgm:spPr/>
      <dgm:t>
        <a:bodyPr/>
        <a:lstStyle/>
        <a:p>
          <a:endParaRPr lang="zh-CN" altLang="en-US">
            <a:solidFill>
              <a:schemeClr val="tx1"/>
            </a:solidFill>
          </a:endParaRPr>
        </a:p>
      </dgm:t>
    </dgm:pt>
    <dgm:pt modelId="{30163F85-2A5C-4107-9651-B508EABD6354}">
      <dgm:prSet phldrT="[文本]"/>
      <dgm:spPr/>
      <dgm:t>
        <a:bodyPr/>
        <a:lstStyle/>
        <a:p>
          <a:pPr>
            <a:lnSpc>
              <a:spcPct val="150000"/>
            </a:lnSpc>
          </a:pPr>
          <a:r>
            <a:rPr lang="en-US" dirty="0" smtClean="0">
              <a:solidFill>
                <a:schemeClr val="tx1"/>
              </a:solidFill>
            </a:rPr>
            <a:t>“</a:t>
          </a:r>
          <a:r>
            <a:rPr lang="zh-CN" dirty="0" smtClean="0">
              <a:solidFill>
                <a:schemeClr val="tx1"/>
              </a:solidFill>
            </a:rPr>
            <a:t>我这个老太婆还没倒下，大家就更不能倒下</a:t>
          </a:r>
          <a:r>
            <a:rPr lang="en-US" dirty="0" smtClean="0">
              <a:solidFill>
                <a:schemeClr val="tx1"/>
              </a:solidFill>
            </a:rPr>
            <a:t>”</a:t>
          </a:r>
          <a:endParaRPr lang="zh-CN" altLang="en-US" dirty="0">
            <a:solidFill>
              <a:schemeClr val="tx1"/>
            </a:solidFill>
          </a:endParaRPr>
        </a:p>
      </dgm:t>
    </dgm:pt>
    <dgm:pt modelId="{9E6C5436-4D3E-4A68-8CA4-01E88029C5AB}" type="parTrans" cxnId="{2C8F45D9-B133-43AC-B739-4982A13BD0A0}">
      <dgm:prSet/>
      <dgm:spPr/>
      <dgm:t>
        <a:bodyPr/>
        <a:lstStyle/>
        <a:p>
          <a:endParaRPr lang="zh-CN" altLang="en-US"/>
        </a:p>
      </dgm:t>
    </dgm:pt>
    <dgm:pt modelId="{E8DEEB60-2FA3-4581-B780-241CD6960413}" type="sibTrans" cxnId="{2C8F45D9-B133-43AC-B739-4982A13BD0A0}">
      <dgm:prSet/>
      <dgm:spPr/>
      <dgm:t>
        <a:bodyPr/>
        <a:lstStyle/>
        <a:p>
          <a:endParaRPr lang="zh-CN" altLang="en-US"/>
        </a:p>
      </dgm:t>
    </dgm:pt>
    <dgm:pt modelId="{DB9BCAB3-2D27-4EB0-96E4-203EB7127E4B}">
      <dgm:prSet phldrT="[文本]"/>
      <dgm:spPr/>
      <dgm:t>
        <a:bodyPr/>
        <a:lstStyle/>
        <a:p>
          <a:pPr>
            <a:lnSpc>
              <a:spcPct val="150000"/>
            </a:lnSpc>
          </a:pPr>
          <a:r>
            <a:rPr lang="zh-CN" dirty="0" smtClean="0">
              <a:solidFill>
                <a:schemeClr val="tx1"/>
              </a:solidFill>
            </a:rPr>
            <a:t>彭凌的亲身示范和勉励给予她所在方阵中队的学生巨大动力</a:t>
          </a:r>
          <a:endParaRPr lang="zh-CN" altLang="en-US" dirty="0">
            <a:solidFill>
              <a:schemeClr val="tx1"/>
            </a:solidFill>
          </a:endParaRPr>
        </a:p>
      </dgm:t>
    </dgm:pt>
    <dgm:pt modelId="{F4FCA073-9827-4E22-A3E9-63E546DF6259}" type="parTrans" cxnId="{6230FD7F-88A0-40C1-A402-DE422F2EF630}">
      <dgm:prSet/>
      <dgm:spPr/>
      <dgm:t>
        <a:bodyPr/>
        <a:lstStyle/>
        <a:p>
          <a:endParaRPr lang="zh-CN" altLang="en-US"/>
        </a:p>
      </dgm:t>
    </dgm:pt>
    <dgm:pt modelId="{47E827B8-F6D1-4146-A970-F15447D09F3B}" type="sibTrans" cxnId="{6230FD7F-88A0-40C1-A402-DE422F2EF630}">
      <dgm:prSet/>
      <dgm:spPr/>
      <dgm:t>
        <a:bodyPr/>
        <a:lstStyle/>
        <a:p>
          <a:endParaRPr lang="zh-CN" altLang="en-US"/>
        </a:p>
      </dgm:t>
    </dgm:pt>
    <dgm:pt modelId="{C48912C8-113B-44E3-BB59-FD540D333A72}" type="pres">
      <dgm:prSet presAssocID="{794F50BF-AB2B-4A45-9753-9753F33BA74B}" presName="linear" presStyleCnt="0">
        <dgm:presLayoutVars>
          <dgm:animLvl val="lvl"/>
          <dgm:resizeHandles val="exact"/>
        </dgm:presLayoutVars>
      </dgm:prSet>
      <dgm:spPr/>
      <dgm:t>
        <a:bodyPr/>
        <a:lstStyle/>
        <a:p>
          <a:endParaRPr lang="zh-CN" altLang="en-US"/>
        </a:p>
      </dgm:t>
    </dgm:pt>
    <dgm:pt modelId="{7FC42214-BD22-4A3F-97EC-520AF16F7005}" type="pres">
      <dgm:prSet presAssocID="{447E4E35-D72E-4F69-8605-1891033D5EA6}" presName="parentText" presStyleLbl="node1" presStyleIdx="0" presStyleCnt="4" custScaleY="154453" custLinFactNeighborY="-49715">
        <dgm:presLayoutVars>
          <dgm:chMax val="0"/>
          <dgm:bulletEnabled val="1"/>
        </dgm:presLayoutVars>
      </dgm:prSet>
      <dgm:spPr/>
      <dgm:t>
        <a:bodyPr/>
        <a:lstStyle/>
        <a:p>
          <a:endParaRPr lang="zh-CN" altLang="en-US"/>
        </a:p>
      </dgm:t>
    </dgm:pt>
    <dgm:pt modelId="{7EB9220C-E933-47B3-B315-6A9A06A2B91F}" type="pres">
      <dgm:prSet presAssocID="{447E4E35-D72E-4F69-8605-1891033D5EA6}" presName="childText" presStyleLbl="revTx" presStyleIdx="0" presStyleCnt="2" custLinFactNeighborY="-42732">
        <dgm:presLayoutVars>
          <dgm:bulletEnabled val="1"/>
        </dgm:presLayoutVars>
      </dgm:prSet>
      <dgm:spPr/>
      <dgm:t>
        <a:bodyPr/>
        <a:lstStyle/>
        <a:p>
          <a:endParaRPr lang="zh-CN" altLang="en-US"/>
        </a:p>
      </dgm:t>
    </dgm:pt>
    <dgm:pt modelId="{9DEB8679-35DC-4630-8BF7-C204CAE46C4A}" type="pres">
      <dgm:prSet presAssocID="{D9BD4107-A0B7-40CA-806D-F4AD80CBA5C0}" presName="parentText" presStyleLbl="node1" presStyleIdx="1" presStyleCnt="4" custScaleY="154453" custLinFactY="-17349" custLinFactNeighborY="-100000">
        <dgm:presLayoutVars>
          <dgm:chMax val="0"/>
          <dgm:bulletEnabled val="1"/>
        </dgm:presLayoutVars>
      </dgm:prSet>
      <dgm:spPr/>
      <dgm:t>
        <a:bodyPr/>
        <a:lstStyle/>
        <a:p>
          <a:endParaRPr lang="zh-CN" altLang="en-US"/>
        </a:p>
      </dgm:t>
    </dgm:pt>
    <dgm:pt modelId="{B3BA370B-DCD9-47ED-B7BF-58AC6C6F36F2}" type="pres">
      <dgm:prSet presAssocID="{CF37E211-B59D-4513-8DFB-6BC0CCE64E4E}" presName="spacer" presStyleCnt="0"/>
      <dgm:spPr/>
    </dgm:pt>
    <dgm:pt modelId="{07249332-8BC2-4100-BA3F-617338E03DD4}" type="pres">
      <dgm:prSet presAssocID="{50F07DE2-FD73-44C5-A02E-E0374DDB1536}" presName="parentText" presStyleLbl="node1" presStyleIdx="2" presStyleCnt="4" custScaleY="154453">
        <dgm:presLayoutVars>
          <dgm:chMax val="0"/>
          <dgm:bulletEnabled val="1"/>
        </dgm:presLayoutVars>
      </dgm:prSet>
      <dgm:spPr/>
      <dgm:t>
        <a:bodyPr/>
        <a:lstStyle/>
        <a:p>
          <a:endParaRPr lang="zh-CN" altLang="en-US"/>
        </a:p>
      </dgm:t>
    </dgm:pt>
    <dgm:pt modelId="{676A8A65-5CA6-443D-BC49-0F9DEE446D9C}" type="pres">
      <dgm:prSet presAssocID="{50F07DE2-FD73-44C5-A02E-E0374DDB1536}" presName="childText" presStyleLbl="revTx" presStyleIdx="1" presStyleCnt="2">
        <dgm:presLayoutVars>
          <dgm:bulletEnabled val="1"/>
        </dgm:presLayoutVars>
      </dgm:prSet>
      <dgm:spPr/>
      <dgm:t>
        <a:bodyPr/>
        <a:lstStyle/>
        <a:p>
          <a:endParaRPr lang="zh-CN" altLang="en-US"/>
        </a:p>
      </dgm:t>
    </dgm:pt>
    <dgm:pt modelId="{44936A84-1F30-48B1-B9FE-EDB5411F2AA5}" type="pres">
      <dgm:prSet presAssocID="{CA39E8A0-6355-4EF7-82A0-7CE5ED167E0C}" presName="parentText" presStyleLbl="node1" presStyleIdx="3" presStyleCnt="4" custScaleY="154453" custLinFactNeighborY="67872">
        <dgm:presLayoutVars>
          <dgm:chMax val="0"/>
          <dgm:bulletEnabled val="1"/>
        </dgm:presLayoutVars>
      </dgm:prSet>
      <dgm:spPr/>
      <dgm:t>
        <a:bodyPr/>
        <a:lstStyle/>
        <a:p>
          <a:endParaRPr lang="zh-CN" altLang="en-US"/>
        </a:p>
      </dgm:t>
    </dgm:pt>
  </dgm:ptLst>
  <dgm:cxnLst>
    <dgm:cxn modelId="{14F1714B-7DE4-4592-9192-BC8F4EB86079}" type="presOf" srcId="{0CDA78D1-031F-4C39-9AF7-F230466FF3AC}" destId="{7EB9220C-E933-47B3-B315-6A9A06A2B91F}" srcOrd="0" destOrd="0" presId="urn:microsoft.com/office/officeart/2005/8/layout/vList2"/>
    <dgm:cxn modelId="{53BCBCFF-0E58-4BF2-AB94-B6F24E22B80B}" type="presOf" srcId="{F266322C-202A-4339-8D02-625959EA01DE}" destId="{676A8A65-5CA6-443D-BC49-0F9DEE446D9C}" srcOrd="0" destOrd="0" presId="urn:microsoft.com/office/officeart/2005/8/layout/vList2"/>
    <dgm:cxn modelId="{2C8F45D9-B133-43AC-B739-4982A13BD0A0}" srcId="{447E4E35-D72E-4F69-8605-1891033D5EA6}" destId="{30163F85-2A5C-4107-9651-B508EABD6354}" srcOrd="1" destOrd="0" parTransId="{9E6C5436-4D3E-4A68-8CA4-01E88029C5AB}" sibTransId="{E8DEEB60-2FA3-4581-B780-241CD6960413}"/>
    <dgm:cxn modelId="{6230FD7F-88A0-40C1-A402-DE422F2EF630}" srcId="{447E4E35-D72E-4F69-8605-1891033D5EA6}" destId="{DB9BCAB3-2D27-4EB0-96E4-203EB7127E4B}" srcOrd="2" destOrd="0" parTransId="{F4FCA073-9827-4E22-A3E9-63E546DF6259}" sibTransId="{47E827B8-F6D1-4146-A970-F15447D09F3B}"/>
    <dgm:cxn modelId="{9059841C-7868-4D0E-BC37-2A85BE920CCB}" type="presOf" srcId="{CA39E8A0-6355-4EF7-82A0-7CE5ED167E0C}" destId="{44936A84-1F30-48B1-B9FE-EDB5411F2AA5}" srcOrd="0" destOrd="0" presId="urn:microsoft.com/office/officeart/2005/8/layout/vList2"/>
    <dgm:cxn modelId="{B972A5CA-02CC-4FD8-961D-F2DD92E05C1B}" srcId="{794F50BF-AB2B-4A45-9753-9753F33BA74B}" destId="{D9BD4107-A0B7-40CA-806D-F4AD80CBA5C0}" srcOrd="1" destOrd="0" parTransId="{AF3A09F2-D0AF-4502-ADD0-E68855536B37}" sibTransId="{CF37E211-B59D-4513-8DFB-6BC0CCE64E4E}"/>
    <dgm:cxn modelId="{600B479D-06E7-4C06-BB60-5FFF6860FD00}" srcId="{447E4E35-D72E-4F69-8605-1891033D5EA6}" destId="{0CDA78D1-031F-4C39-9AF7-F230466FF3AC}" srcOrd="0" destOrd="0" parTransId="{811B50FB-DA77-43A7-94A9-6589BCA14EAF}" sibTransId="{F2D80C98-1182-4CE7-B658-B8858094BCF4}"/>
    <dgm:cxn modelId="{E9FD5F86-4829-449C-B359-8CCB7A42E12D}" type="presOf" srcId="{30163F85-2A5C-4107-9651-B508EABD6354}" destId="{7EB9220C-E933-47B3-B315-6A9A06A2B91F}" srcOrd="0" destOrd="1" presId="urn:microsoft.com/office/officeart/2005/8/layout/vList2"/>
    <dgm:cxn modelId="{613A74C7-EF4E-4830-A6DA-878EA547A510}" srcId="{50F07DE2-FD73-44C5-A02E-E0374DDB1536}" destId="{F266322C-202A-4339-8D02-625959EA01DE}" srcOrd="0" destOrd="0" parTransId="{AA3A9418-FCA7-4145-8292-ABBEECC4DCA4}" sibTransId="{407554CC-EC3B-4FCB-8543-11D952A45A61}"/>
    <dgm:cxn modelId="{6B4AB9FB-08B0-4AD9-8B1A-02B6C2363C10}" srcId="{794F50BF-AB2B-4A45-9753-9753F33BA74B}" destId="{50F07DE2-FD73-44C5-A02E-E0374DDB1536}" srcOrd="2" destOrd="0" parTransId="{26FFEF77-053F-4FC5-BD4D-EC025F45AA44}" sibTransId="{49BC3339-9C85-43A1-8672-1A4633E3022C}"/>
    <dgm:cxn modelId="{A3CF43F1-BEC0-48A6-844D-CB2B4B30096F}" type="presOf" srcId="{D9BD4107-A0B7-40CA-806D-F4AD80CBA5C0}" destId="{9DEB8679-35DC-4630-8BF7-C204CAE46C4A}" srcOrd="0" destOrd="0" presId="urn:microsoft.com/office/officeart/2005/8/layout/vList2"/>
    <dgm:cxn modelId="{83927127-C918-4F1A-903E-859FD1CA6EE7}" srcId="{794F50BF-AB2B-4A45-9753-9753F33BA74B}" destId="{447E4E35-D72E-4F69-8605-1891033D5EA6}" srcOrd="0" destOrd="0" parTransId="{A1CA6A53-6141-49A7-9E0D-5F137529A76F}" sibTransId="{3577BF87-C6D1-44E5-B91D-A6BE65320238}"/>
    <dgm:cxn modelId="{A7C26CF9-5556-49B6-B2D7-B14C3675D0E8}" srcId="{794F50BF-AB2B-4A45-9753-9753F33BA74B}" destId="{CA39E8A0-6355-4EF7-82A0-7CE5ED167E0C}" srcOrd="3" destOrd="0" parTransId="{21F61C96-334A-4E81-A3E9-CCDBCC6F4F41}" sibTransId="{6983BE4A-3285-4679-B9CC-F94066E885C7}"/>
    <dgm:cxn modelId="{418E1A4C-E6FA-4B7A-A7C5-DD20C9D0477E}" type="presOf" srcId="{50F07DE2-FD73-44C5-A02E-E0374DDB1536}" destId="{07249332-8BC2-4100-BA3F-617338E03DD4}" srcOrd="0" destOrd="0" presId="urn:microsoft.com/office/officeart/2005/8/layout/vList2"/>
    <dgm:cxn modelId="{734DD55D-059A-4B2E-A79B-4EFDB9062ACD}" type="presOf" srcId="{794F50BF-AB2B-4A45-9753-9753F33BA74B}" destId="{C48912C8-113B-44E3-BB59-FD540D333A72}" srcOrd="0" destOrd="0" presId="urn:microsoft.com/office/officeart/2005/8/layout/vList2"/>
    <dgm:cxn modelId="{E76F5C6B-1CD6-421D-8A35-D2CD2709F394}" type="presOf" srcId="{DB9BCAB3-2D27-4EB0-96E4-203EB7127E4B}" destId="{7EB9220C-E933-47B3-B315-6A9A06A2B91F}" srcOrd="0" destOrd="2" presId="urn:microsoft.com/office/officeart/2005/8/layout/vList2"/>
    <dgm:cxn modelId="{0034506A-A235-4119-B9F7-D4749842D879}" type="presOf" srcId="{447E4E35-D72E-4F69-8605-1891033D5EA6}" destId="{7FC42214-BD22-4A3F-97EC-520AF16F7005}" srcOrd="0" destOrd="0" presId="urn:microsoft.com/office/officeart/2005/8/layout/vList2"/>
    <dgm:cxn modelId="{3F82F379-A3F7-4442-B601-32D1D5E95EFB}" type="presParOf" srcId="{C48912C8-113B-44E3-BB59-FD540D333A72}" destId="{7FC42214-BD22-4A3F-97EC-520AF16F7005}" srcOrd="0" destOrd="0" presId="urn:microsoft.com/office/officeart/2005/8/layout/vList2"/>
    <dgm:cxn modelId="{22A1C3B8-910C-4EA3-87FF-488AEFCB48CD}" type="presParOf" srcId="{C48912C8-113B-44E3-BB59-FD540D333A72}" destId="{7EB9220C-E933-47B3-B315-6A9A06A2B91F}" srcOrd="1" destOrd="0" presId="urn:microsoft.com/office/officeart/2005/8/layout/vList2"/>
    <dgm:cxn modelId="{3C32A9EB-F8A8-4DAF-8F60-733993A671AF}" type="presParOf" srcId="{C48912C8-113B-44E3-BB59-FD540D333A72}" destId="{9DEB8679-35DC-4630-8BF7-C204CAE46C4A}" srcOrd="2" destOrd="0" presId="urn:microsoft.com/office/officeart/2005/8/layout/vList2"/>
    <dgm:cxn modelId="{364C80E9-EF57-4C64-8EC9-14F2D21BA94C}" type="presParOf" srcId="{C48912C8-113B-44E3-BB59-FD540D333A72}" destId="{B3BA370B-DCD9-47ED-B7BF-58AC6C6F36F2}" srcOrd="3" destOrd="0" presId="urn:microsoft.com/office/officeart/2005/8/layout/vList2"/>
    <dgm:cxn modelId="{C67D1B65-A005-4C71-8FA7-65628BE19D4B}" type="presParOf" srcId="{C48912C8-113B-44E3-BB59-FD540D333A72}" destId="{07249332-8BC2-4100-BA3F-617338E03DD4}" srcOrd="4" destOrd="0" presId="urn:microsoft.com/office/officeart/2005/8/layout/vList2"/>
    <dgm:cxn modelId="{CD1E5429-FB93-4C47-A3B1-0A3288AFF8EC}" type="presParOf" srcId="{C48912C8-113B-44E3-BB59-FD540D333A72}" destId="{676A8A65-5CA6-443D-BC49-0F9DEE446D9C}" srcOrd="5" destOrd="0" presId="urn:microsoft.com/office/officeart/2005/8/layout/vList2"/>
    <dgm:cxn modelId="{5BFCBBDE-E673-49AD-8CB7-1D491F4468F5}" type="presParOf" srcId="{C48912C8-113B-44E3-BB59-FD540D333A72}" destId="{44936A84-1F30-48B1-B9FE-EDB5411F2AA5}" srcOrd="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DA901373-8825-4948-A73A-156939E59E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7A0993DB-03DF-4F91-B1A6-7F946235CA5D}">
      <dgm:prSet phldrT="[文本]"/>
      <dgm:spPr/>
      <dgm:t>
        <a:bodyPr/>
        <a:lstStyle/>
        <a:p>
          <a:r>
            <a:rPr lang="zh-CN" dirty="0" smtClean="0">
              <a:solidFill>
                <a:schemeClr val="tx1"/>
              </a:solidFill>
            </a:rPr>
            <a:t>主动放弃了保送直接攻读硕士的机会，选择了她热爱的辅导员职业</a:t>
          </a:r>
          <a:endParaRPr lang="zh-CN" altLang="en-US" dirty="0">
            <a:solidFill>
              <a:schemeClr val="tx1"/>
            </a:solidFill>
          </a:endParaRPr>
        </a:p>
      </dgm:t>
    </dgm:pt>
    <dgm:pt modelId="{00319634-34FE-4B4B-BA72-04D33C22BF62}" type="parTrans" cxnId="{98867349-F5FD-41FE-8B7A-83D016EEEDCC}">
      <dgm:prSet/>
      <dgm:spPr/>
      <dgm:t>
        <a:bodyPr/>
        <a:lstStyle/>
        <a:p>
          <a:endParaRPr lang="zh-CN" altLang="en-US">
            <a:solidFill>
              <a:schemeClr val="tx1"/>
            </a:solidFill>
          </a:endParaRPr>
        </a:p>
      </dgm:t>
    </dgm:pt>
    <dgm:pt modelId="{E8F85E76-C94D-46ED-B06A-56E88DC2A3E9}" type="sibTrans" cxnId="{98867349-F5FD-41FE-8B7A-83D016EEEDCC}">
      <dgm:prSet/>
      <dgm:spPr/>
      <dgm:t>
        <a:bodyPr/>
        <a:lstStyle/>
        <a:p>
          <a:endParaRPr lang="zh-CN" altLang="en-US">
            <a:solidFill>
              <a:schemeClr val="tx1"/>
            </a:solidFill>
          </a:endParaRPr>
        </a:p>
      </dgm:t>
    </dgm:pt>
    <dgm:pt modelId="{D2674D4B-0AEB-46D7-85CA-51D464248D32}">
      <dgm:prSet phldrT="[文本]"/>
      <dgm:spPr/>
      <dgm:t>
        <a:bodyPr/>
        <a:lstStyle/>
        <a:p>
          <a:r>
            <a:rPr lang="zh-CN" dirty="0" smtClean="0">
              <a:solidFill>
                <a:schemeClr val="tx1"/>
              </a:solidFill>
            </a:rPr>
            <a:t>善于发现学生优点，坚信</a:t>
          </a:r>
          <a:r>
            <a:rPr lang="en-US" dirty="0" smtClean="0">
              <a:solidFill>
                <a:schemeClr val="tx1"/>
              </a:solidFill>
            </a:rPr>
            <a:t>“</a:t>
          </a:r>
          <a:r>
            <a:rPr lang="zh-CN" dirty="0" smtClean="0">
              <a:solidFill>
                <a:schemeClr val="tx1"/>
              </a:solidFill>
            </a:rPr>
            <a:t>人人有机会成为榜样</a:t>
          </a:r>
          <a:r>
            <a:rPr lang="en-US" dirty="0" smtClean="0">
              <a:solidFill>
                <a:schemeClr val="tx1"/>
              </a:solidFill>
            </a:rPr>
            <a:t>”</a:t>
          </a:r>
          <a:endParaRPr lang="zh-CN" altLang="en-US" dirty="0">
            <a:solidFill>
              <a:schemeClr val="tx1"/>
            </a:solidFill>
          </a:endParaRPr>
        </a:p>
      </dgm:t>
    </dgm:pt>
    <dgm:pt modelId="{F9ECB07A-FA4F-4FCB-A6CA-4A800C4C3B60}" type="parTrans" cxnId="{7ECB6F29-201E-457E-89F5-7B0B91ABACA6}">
      <dgm:prSet/>
      <dgm:spPr/>
      <dgm:t>
        <a:bodyPr/>
        <a:lstStyle/>
        <a:p>
          <a:endParaRPr lang="zh-CN" altLang="en-US">
            <a:solidFill>
              <a:schemeClr val="tx1"/>
            </a:solidFill>
          </a:endParaRPr>
        </a:p>
      </dgm:t>
    </dgm:pt>
    <dgm:pt modelId="{54788C0F-5A07-435C-A02F-7E6ABDF973FB}" type="sibTrans" cxnId="{7ECB6F29-201E-457E-89F5-7B0B91ABACA6}">
      <dgm:prSet/>
      <dgm:spPr/>
      <dgm:t>
        <a:bodyPr/>
        <a:lstStyle/>
        <a:p>
          <a:endParaRPr lang="zh-CN" altLang="en-US">
            <a:solidFill>
              <a:schemeClr val="tx1"/>
            </a:solidFill>
          </a:endParaRPr>
        </a:p>
      </dgm:t>
    </dgm:pt>
    <dgm:pt modelId="{38F04FED-7A38-4EB6-A172-7E3173E7BC27}">
      <dgm:prSet phldrT="[文本]"/>
      <dgm:spPr/>
      <dgm:t>
        <a:bodyPr/>
        <a:lstStyle/>
        <a:p>
          <a:pPr>
            <a:lnSpc>
              <a:spcPct val="90000"/>
            </a:lnSpc>
          </a:pPr>
          <a:r>
            <a:rPr lang="zh-CN" dirty="0" smtClean="0">
              <a:solidFill>
                <a:schemeClr val="tx1"/>
              </a:solidFill>
            </a:rPr>
            <a:t>积极推动学院</a:t>
          </a:r>
          <a:r>
            <a:rPr lang="en-US" dirty="0" smtClean="0">
              <a:solidFill>
                <a:schemeClr val="tx1"/>
              </a:solidFill>
            </a:rPr>
            <a:t>“</a:t>
          </a:r>
          <a:r>
            <a:rPr lang="zh-CN" dirty="0" smtClean="0">
              <a:solidFill>
                <a:schemeClr val="tx1"/>
              </a:solidFill>
            </a:rPr>
            <a:t>榜样库</a:t>
          </a:r>
          <a:r>
            <a:rPr lang="en-US" dirty="0" smtClean="0">
              <a:solidFill>
                <a:schemeClr val="tx1"/>
              </a:solidFill>
            </a:rPr>
            <a:t>”</a:t>
          </a:r>
          <a:r>
            <a:rPr lang="zh-CN" dirty="0" smtClean="0">
              <a:solidFill>
                <a:schemeClr val="tx1"/>
              </a:solidFill>
            </a:rPr>
            <a:t>建设</a:t>
          </a:r>
          <a:endParaRPr lang="zh-CN" altLang="en-US" dirty="0">
            <a:solidFill>
              <a:schemeClr val="tx1"/>
            </a:solidFill>
          </a:endParaRPr>
        </a:p>
      </dgm:t>
    </dgm:pt>
    <dgm:pt modelId="{39669DD6-F258-4FEA-B90D-94E06D135955}" type="parTrans" cxnId="{70946727-8CE6-4186-AEC2-829E8CE2EF02}">
      <dgm:prSet/>
      <dgm:spPr/>
      <dgm:t>
        <a:bodyPr/>
        <a:lstStyle/>
        <a:p>
          <a:endParaRPr lang="zh-CN" altLang="en-US">
            <a:solidFill>
              <a:schemeClr val="tx1"/>
            </a:solidFill>
          </a:endParaRPr>
        </a:p>
      </dgm:t>
    </dgm:pt>
    <dgm:pt modelId="{347E811D-7D93-44E6-845D-17CA7331122F}" type="sibTrans" cxnId="{70946727-8CE6-4186-AEC2-829E8CE2EF02}">
      <dgm:prSet/>
      <dgm:spPr/>
      <dgm:t>
        <a:bodyPr/>
        <a:lstStyle/>
        <a:p>
          <a:endParaRPr lang="zh-CN" altLang="en-US">
            <a:solidFill>
              <a:schemeClr val="tx1"/>
            </a:solidFill>
          </a:endParaRPr>
        </a:p>
      </dgm:t>
    </dgm:pt>
    <dgm:pt modelId="{78927035-479D-41B8-BBF1-6B3F9BD1423D}">
      <dgm:prSet phldrT="[文本]"/>
      <dgm:spPr/>
      <dgm:t>
        <a:bodyPr/>
        <a:lstStyle/>
        <a:p>
          <a:pPr>
            <a:lnSpc>
              <a:spcPct val="150000"/>
            </a:lnSpc>
          </a:pPr>
          <a:r>
            <a:rPr lang="zh-CN" dirty="0" smtClean="0">
              <a:solidFill>
                <a:schemeClr val="tx1"/>
              </a:solidFill>
            </a:rPr>
            <a:t> </a:t>
          </a:r>
          <a:r>
            <a:rPr lang="en-US" dirty="0" smtClean="0">
              <a:solidFill>
                <a:schemeClr val="tx1"/>
              </a:solidFill>
            </a:rPr>
            <a:t>“</a:t>
          </a:r>
          <a:r>
            <a:rPr lang="zh-CN" dirty="0" smtClean="0">
              <a:solidFill>
                <a:schemeClr val="tx1"/>
              </a:solidFill>
            </a:rPr>
            <a:t>榜样库</a:t>
          </a:r>
          <a:r>
            <a:rPr lang="en-US" dirty="0" smtClean="0">
              <a:solidFill>
                <a:schemeClr val="tx1"/>
              </a:solidFill>
            </a:rPr>
            <a:t>”</a:t>
          </a:r>
          <a:r>
            <a:rPr lang="zh-CN" dirty="0" smtClean="0">
              <a:solidFill>
                <a:schemeClr val="tx1"/>
              </a:solidFill>
            </a:rPr>
            <a:t>已经汇集主题教育、科技创新、志愿服务、西部支教、社会实践和自强不息等六大类</a:t>
          </a:r>
          <a:r>
            <a:rPr lang="en-US" dirty="0" smtClean="0">
              <a:solidFill>
                <a:schemeClr val="tx1"/>
              </a:solidFill>
            </a:rPr>
            <a:t>31</a:t>
          </a:r>
          <a:r>
            <a:rPr lang="zh-CN" dirty="0" smtClean="0">
              <a:solidFill>
                <a:schemeClr val="tx1"/>
              </a:solidFill>
            </a:rPr>
            <a:t>位典型人物，累计举办</a:t>
          </a:r>
          <a:r>
            <a:rPr lang="en-US" dirty="0" smtClean="0">
              <a:solidFill>
                <a:schemeClr val="tx1"/>
              </a:solidFill>
            </a:rPr>
            <a:t>“</a:t>
          </a:r>
          <a:r>
            <a:rPr lang="zh-CN" dirty="0" smtClean="0">
              <a:solidFill>
                <a:schemeClr val="tx1"/>
              </a:solidFill>
            </a:rPr>
            <a:t>大学生先进事迹报告会</a:t>
          </a:r>
          <a:r>
            <a:rPr lang="en-US" dirty="0" smtClean="0">
              <a:solidFill>
                <a:schemeClr val="tx1"/>
              </a:solidFill>
            </a:rPr>
            <a:t>”8</a:t>
          </a:r>
          <a:r>
            <a:rPr lang="zh-CN" dirty="0" smtClean="0">
              <a:solidFill>
                <a:schemeClr val="tx1"/>
              </a:solidFill>
            </a:rPr>
            <a:t>场，覆盖全院所有学生。</a:t>
          </a:r>
          <a:endParaRPr lang="zh-CN" altLang="en-US" dirty="0">
            <a:solidFill>
              <a:schemeClr val="tx1"/>
            </a:solidFill>
          </a:endParaRPr>
        </a:p>
      </dgm:t>
    </dgm:pt>
    <dgm:pt modelId="{16DC7B41-51C2-49B2-B1FC-FBE89D2CB699}" type="parTrans" cxnId="{1F9461A4-5B2B-4E65-BEEB-F03D57602AB5}">
      <dgm:prSet/>
      <dgm:spPr/>
      <dgm:t>
        <a:bodyPr/>
        <a:lstStyle/>
        <a:p>
          <a:endParaRPr lang="zh-CN" altLang="en-US">
            <a:solidFill>
              <a:schemeClr val="tx1"/>
            </a:solidFill>
          </a:endParaRPr>
        </a:p>
      </dgm:t>
    </dgm:pt>
    <dgm:pt modelId="{D1ED0503-FA90-42B0-8D7A-06AA301FAD55}" type="sibTrans" cxnId="{1F9461A4-5B2B-4E65-BEEB-F03D57602AB5}">
      <dgm:prSet/>
      <dgm:spPr/>
      <dgm:t>
        <a:bodyPr/>
        <a:lstStyle/>
        <a:p>
          <a:endParaRPr lang="zh-CN" altLang="en-US">
            <a:solidFill>
              <a:schemeClr val="tx1"/>
            </a:solidFill>
          </a:endParaRPr>
        </a:p>
      </dgm:t>
    </dgm:pt>
    <dgm:pt modelId="{ACCDAD83-3A53-4E86-AB6C-2C9796B16843}">
      <dgm:prSet phldrT="[文本]"/>
      <dgm:spPr/>
      <dgm:t>
        <a:bodyPr/>
        <a:lstStyle/>
        <a:p>
          <a:pPr>
            <a:lnSpc>
              <a:spcPct val="150000"/>
            </a:lnSpc>
          </a:pPr>
          <a:r>
            <a:rPr lang="zh-CN" dirty="0" smtClean="0">
              <a:solidFill>
                <a:schemeClr val="tx1"/>
              </a:solidFill>
            </a:rPr>
            <a:t>她也曾在怀孕</a:t>
          </a:r>
          <a:r>
            <a:rPr lang="en-US" dirty="0" smtClean="0">
              <a:solidFill>
                <a:schemeClr val="tx1"/>
              </a:solidFill>
            </a:rPr>
            <a:t>6</a:t>
          </a:r>
          <a:r>
            <a:rPr lang="zh-CN" dirty="0" smtClean="0">
              <a:solidFill>
                <a:schemeClr val="tx1"/>
              </a:solidFill>
            </a:rPr>
            <a:t>个月时在精神病院陪护学生近半个月。她深知，作为一名辅导员，学生都是她的孩子</a:t>
          </a:r>
          <a:endParaRPr lang="zh-CN" altLang="en-US" dirty="0">
            <a:solidFill>
              <a:schemeClr val="tx1"/>
            </a:solidFill>
          </a:endParaRPr>
        </a:p>
      </dgm:t>
    </dgm:pt>
    <dgm:pt modelId="{C7D3EE63-6CA2-419C-B148-BE454786DE84}" type="parTrans" cxnId="{0B7BFDAA-6817-44B2-B026-4232284F3F61}">
      <dgm:prSet/>
      <dgm:spPr/>
      <dgm:t>
        <a:bodyPr/>
        <a:lstStyle/>
        <a:p>
          <a:endParaRPr lang="zh-CN" altLang="en-US">
            <a:solidFill>
              <a:schemeClr val="tx1"/>
            </a:solidFill>
          </a:endParaRPr>
        </a:p>
      </dgm:t>
    </dgm:pt>
    <dgm:pt modelId="{94BB5955-50AB-401E-AD13-1C90BAF2A5D8}" type="sibTrans" cxnId="{0B7BFDAA-6817-44B2-B026-4232284F3F61}">
      <dgm:prSet/>
      <dgm:spPr/>
      <dgm:t>
        <a:bodyPr/>
        <a:lstStyle/>
        <a:p>
          <a:endParaRPr lang="zh-CN" altLang="en-US">
            <a:solidFill>
              <a:schemeClr val="tx1"/>
            </a:solidFill>
          </a:endParaRPr>
        </a:p>
      </dgm:t>
    </dgm:pt>
    <dgm:pt modelId="{5B5E22DF-1340-4C28-896F-7E619AB75CD9}">
      <dgm:prSet phldrT="[文本]"/>
      <dgm:spPr/>
      <dgm:t>
        <a:bodyPr/>
        <a:lstStyle/>
        <a:p>
          <a:r>
            <a:rPr lang="zh-CN" dirty="0" smtClean="0">
              <a:solidFill>
                <a:schemeClr val="tx1"/>
              </a:solidFill>
            </a:rPr>
            <a:t>她所带的学生中涌现出了一大批优秀典型</a:t>
          </a:r>
          <a:endParaRPr lang="zh-CN" altLang="en-US" dirty="0">
            <a:solidFill>
              <a:schemeClr val="tx1"/>
            </a:solidFill>
          </a:endParaRPr>
        </a:p>
      </dgm:t>
    </dgm:pt>
    <dgm:pt modelId="{CADC5273-BAC0-4EBB-AC74-1C2048E3B3C5}" type="parTrans" cxnId="{BEF47AF4-C8C3-4987-B570-D6039727F357}">
      <dgm:prSet/>
      <dgm:spPr/>
      <dgm:t>
        <a:bodyPr/>
        <a:lstStyle/>
        <a:p>
          <a:endParaRPr lang="zh-CN" altLang="en-US">
            <a:solidFill>
              <a:schemeClr val="tx1"/>
            </a:solidFill>
          </a:endParaRPr>
        </a:p>
      </dgm:t>
    </dgm:pt>
    <dgm:pt modelId="{A3E8CC96-3A60-4197-88B3-6FDABAD87899}" type="sibTrans" cxnId="{BEF47AF4-C8C3-4987-B570-D6039727F357}">
      <dgm:prSet/>
      <dgm:spPr/>
      <dgm:t>
        <a:bodyPr/>
        <a:lstStyle/>
        <a:p>
          <a:endParaRPr lang="zh-CN" altLang="en-US">
            <a:solidFill>
              <a:schemeClr val="tx1"/>
            </a:solidFill>
          </a:endParaRPr>
        </a:p>
      </dgm:t>
    </dgm:pt>
    <dgm:pt modelId="{29F9EDDB-4D41-4DC4-92F8-3F04CF02FDA2}">
      <dgm:prSet phldrT="[文本]"/>
      <dgm:spPr/>
      <dgm:t>
        <a:bodyPr/>
        <a:lstStyle/>
        <a:p>
          <a:pPr>
            <a:lnSpc>
              <a:spcPct val="150000"/>
            </a:lnSpc>
          </a:pPr>
          <a:r>
            <a:rPr lang="zh-CN" dirty="0" smtClean="0">
              <a:solidFill>
                <a:schemeClr val="tx1"/>
              </a:solidFill>
            </a:rPr>
            <a:t>有累计无偿捐献</a:t>
          </a:r>
          <a:r>
            <a:rPr lang="en-US" dirty="0" smtClean="0">
              <a:solidFill>
                <a:schemeClr val="tx1"/>
              </a:solidFill>
            </a:rPr>
            <a:t>2</a:t>
          </a:r>
          <a:r>
            <a:rPr lang="zh-CN" dirty="0" smtClean="0">
              <a:solidFill>
                <a:schemeClr val="tx1"/>
              </a:solidFill>
            </a:rPr>
            <a:t>万多毫升稀有血型的</a:t>
          </a:r>
          <a:r>
            <a:rPr lang="en-US" dirty="0" smtClean="0">
              <a:solidFill>
                <a:schemeClr val="tx1"/>
              </a:solidFill>
            </a:rPr>
            <a:t>“</a:t>
          </a:r>
          <a:r>
            <a:rPr lang="zh-CN" dirty="0" smtClean="0">
              <a:solidFill>
                <a:schemeClr val="tx1"/>
              </a:solidFill>
            </a:rPr>
            <a:t>全国大学生自强之星标兵</a:t>
          </a:r>
          <a:r>
            <a:rPr lang="en-US" dirty="0" smtClean="0">
              <a:solidFill>
                <a:schemeClr val="tx1"/>
              </a:solidFill>
            </a:rPr>
            <a:t>”</a:t>
          </a:r>
          <a:r>
            <a:rPr lang="zh-CN" dirty="0" smtClean="0">
              <a:solidFill>
                <a:schemeClr val="tx1"/>
              </a:solidFill>
            </a:rPr>
            <a:t>张健</a:t>
          </a:r>
          <a:endParaRPr lang="zh-CN" altLang="en-US" dirty="0">
            <a:solidFill>
              <a:schemeClr val="tx1"/>
            </a:solidFill>
          </a:endParaRPr>
        </a:p>
      </dgm:t>
    </dgm:pt>
    <dgm:pt modelId="{B5F35C96-29BC-4AF7-8FD1-8ED133E190D9}" type="parTrans" cxnId="{CF086A63-D117-4B77-8AB5-4880A582D2AF}">
      <dgm:prSet/>
      <dgm:spPr/>
      <dgm:t>
        <a:bodyPr/>
        <a:lstStyle/>
        <a:p>
          <a:endParaRPr lang="zh-CN" altLang="en-US">
            <a:solidFill>
              <a:schemeClr val="tx1"/>
            </a:solidFill>
          </a:endParaRPr>
        </a:p>
      </dgm:t>
    </dgm:pt>
    <dgm:pt modelId="{F4073DE2-3B0B-4334-AB12-D246172D0AA8}" type="sibTrans" cxnId="{CF086A63-D117-4B77-8AB5-4880A582D2AF}">
      <dgm:prSet/>
      <dgm:spPr/>
      <dgm:t>
        <a:bodyPr/>
        <a:lstStyle/>
        <a:p>
          <a:endParaRPr lang="zh-CN" altLang="en-US">
            <a:solidFill>
              <a:schemeClr val="tx1"/>
            </a:solidFill>
          </a:endParaRPr>
        </a:p>
      </dgm:t>
    </dgm:pt>
    <dgm:pt modelId="{BBA8DAC2-FD01-4E9E-A636-54272B5A18C6}">
      <dgm:prSet phldrT="[文本]"/>
      <dgm:spPr/>
      <dgm:t>
        <a:bodyPr/>
        <a:lstStyle/>
        <a:p>
          <a:pPr>
            <a:lnSpc>
              <a:spcPct val="150000"/>
            </a:lnSpc>
          </a:pPr>
          <a:r>
            <a:rPr lang="zh-CN" dirty="0" smtClean="0">
              <a:solidFill>
                <a:schemeClr val="tx1"/>
              </a:solidFill>
            </a:rPr>
            <a:t>有黑龙江省</a:t>
          </a:r>
          <a:r>
            <a:rPr lang="en-US" dirty="0" smtClean="0">
              <a:solidFill>
                <a:schemeClr val="tx1"/>
              </a:solidFill>
            </a:rPr>
            <a:t>“</a:t>
          </a:r>
          <a:r>
            <a:rPr lang="zh-CN" dirty="0" smtClean="0">
              <a:solidFill>
                <a:schemeClr val="tx1"/>
              </a:solidFill>
            </a:rPr>
            <a:t>北京奥运会残奥会十佳志愿者</a:t>
          </a:r>
          <a:r>
            <a:rPr lang="en-US" dirty="0" smtClean="0">
              <a:solidFill>
                <a:schemeClr val="tx1"/>
              </a:solidFill>
            </a:rPr>
            <a:t>”</a:t>
          </a:r>
          <a:r>
            <a:rPr lang="zh-CN" dirty="0" smtClean="0">
              <a:solidFill>
                <a:schemeClr val="tx1"/>
              </a:solidFill>
            </a:rPr>
            <a:t>谢天卉</a:t>
          </a:r>
          <a:endParaRPr lang="zh-CN" altLang="en-US" dirty="0">
            <a:solidFill>
              <a:schemeClr val="tx1"/>
            </a:solidFill>
          </a:endParaRPr>
        </a:p>
      </dgm:t>
    </dgm:pt>
    <dgm:pt modelId="{4882D6FF-D4D3-4E89-8520-B032029B1BD7}" type="parTrans" cxnId="{BDC6C8E5-B291-4666-A173-B51E35E8EDFA}">
      <dgm:prSet/>
      <dgm:spPr/>
      <dgm:t>
        <a:bodyPr/>
        <a:lstStyle/>
        <a:p>
          <a:endParaRPr lang="zh-CN" altLang="en-US">
            <a:solidFill>
              <a:schemeClr val="tx1"/>
            </a:solidFill>
          </a:endParaRPr>
        </a:p>
      </dgm:t>
    </dgm:pt>
    <dgm:pt modelId="{94738260-D393-4456-B600-B3B9348F5233}" type="sibTrans" cxnId="{BDC6C8E5-B291-4666-A173-B51E35E8EDFA}">
      <dgm:prSet/>
      <dgm:spPr/>
      <dgm:t>
        <a:bodyPr/>
        <a:lstStyle/>
        <a:p>
          <a:endParaRPr lang="zh-CN" altLang="en-US">
            <a:solidFill>
              <a:schemeClr val="tx1"/>
            </a:solidFill>
          </a:endParaRPr>
        </a:p>
      </dgm:t>
    </dgm:pt>
    <dgm:pt modelId="{7B732864-D4F2-4EA1-BEF5-E87708415E9B}">
      <dgm:prSet phldrT="[文本]"/>
      <dgm:spPr/>
      <dgm:t>
        <a:bodyPr/>
        <a:lstStyle/>
        <a:p>
          <a:pPr>
            <a:lnSpc>
              <a:spcPct val="150000"/>
            </a:lnSpc>
          </a:pPr>
          <a:r>
            <a:rPr lang="zh-CN" dirty="0" smtClean="0">
              <a:solidFill>
                <a:schemeClr val="tx1"/>
              </a:solidFill>
            </a:rPr>
            <a:t>有山西浮山县支教团团长、荣获山西省临汾市</a:t>
          </a:r>
          <a:r>
            <a:rPr lang="en-US" dirty="0" smtClean="0">
              <a:solidFill>
                <a:schemeClr val="tx1"/>
              </a:solidFill>
            </a:rPr>
            <a:t>“</a:t>
          </a:r>
          <a:r>
            <a:rPr lang="zh-CN" dirty="0" smtClean="0">
              <a:solidFill>
                <a:schemeClr val="tx1"/>
              </a:solidFill>
            </a:rPr>
            <a:t>五四青年奖章</a:t>
          </a:r>
          <a:r>
            <a:rPr lang="en-US" dirty="0" smtClean="0">
              <a:solidFill>
                <a:schemeClr val="tx1"/>
              </a:solidFill>
            </a:rPr>
            <a:t>”</a:t>
          </a:r>
          <a:r>
            <a:rPr lang="zh-CN" dirty="0" smtClean="0">
              <a:solidFill>
                <a:schemeClr val="tx1"/>
              </a:solidFill>
            </a:rPr>
            <a:t>的张剑桥</a:t>
          </a:r>
          <a:endParaRPr lang="zh-CN" altLang="en-US" dirty="0">
            <a:solidFill>
              <a:schemeClr val="tx1"/>
            </a:solidFill>
          </a:endParaRPr>
        </a:p>
      </dgm:t>
    </dgm:pt>
    <dgm:pt modelId="{BB984982-AB76-4BB2-B38E-BE34125CCC57}" type="parTrans" cxnId="{C9D26BBE-A8F5-4CBD-8229-9B5C413BF2A1}">
      <dgm:prSet/>
      <dgm:spPr/>
      <dgm:t>
        <a:bodyPr/>
        <a:lstStyle/>
        <a:p>
          <a:endParaRPr lang="zh-CN" altLang="en-US">
            <a:solidFill>
              <a:schemeClr val="tx1"/>
            </a:solidFill>
          </a:endParaRPr>
        </a:p>
      </dgm:t>
    </dgm:pt>
    <dgm:pt modelId="{8AA6E213-DEFA-4FFF-812B-C6AF09850ED9}" type="sibTrans" cxnId="{C9D26BBE-A8F5-4CBD-8229-9B5C413BF2A1}">
      <dgm:prSet/>
      <dgm:spPr/>
      <dgm:t>
        <a:bodyPr/>
        <a:lstStyle/>
        <a:p>
          <a:endParaRPr lang="zh-CN" altLang="en-US">
            <a:solidFill>
              <a:schemeClr val="tx1"/>
            </a:solidFill>
          </a:endParaRPr>
        </a:p>
      </dgm:t>
    </dgm:pt>
    <dgm:pt modelId="{911FEDF0-C5AC-46B7-9C45-F56BB77623A4}">
      <dgm:prSet phldrT="[文本]"/>
      <dgm:spPr/>
      <dgm:t>
        <a:bodyPr/>
        <a:lstStyle/>
        <a:p>
          <a:pPr>
            <a:lnSpc>
              <a:spcPct val="150000"/>
            </a:lnSpc>
          </a:pPr>
          <a:r>
            <a:rPr lang="zh-CN" dirty="0" smtClean="0">
              <a:solidFill>
                <a:schemeClr val="tx1"/>
              </a:solidFill>
            </a:rPr>
            <a:t>在国家和省级大学生科技创新竞赛中获奖</a:t>
          </a:r>
          <a:r>
            <a:rPr lang="en-US" dirty="0" smtClean="0">
              <a:solidFill>
                <a:schemeClr val="tx1"/>
              </a:solidFill>
            </a:rPr>
            <a:t>20</a:t>
          </a:r>
          <a:r>
            <a:rPr lang="zh-CN" dirty="0" smtClean="0">
              <a:solidFill>
                <a:schemeClr val="tx1"/>
              </a:solidFill>
            </a:rPr>
            <a:t>余项，本科生申请专利</a:t>
          </a:r>
          <a:r>
            <a:rPr lang="en-US" dirty="0" smtClean="0">
              <a:solidFill>
                <a:schemeClr val="tx1"/>
              </a:solidFill>
            </a:rPr>
            <a:t>6</a:t>
          </a:r>
          <a:r>
            <a:rPr lang="zh-CN" dirty="0" smtClean="0">
              <a:solidFill>
                <a:schemeClr val="tx1"/>
              </a:solidFill>
            </a:rPr>
            <a:t>项；在</a:t>
          </a:r>
          <a:r>
            <a:rPr lang="en-US" dirty="0" smtClean="0">
              <a:solidFill>
                <a:schemeClr val="tx1"/>
              </a:solidFill>
            </a:rPr>
            <a:t>2011</a:t>
          </a:r>
          <a:r>
            <a:rPr lang="zh-CN" dirty="0" smtClean="0">
              <a:solidFill>
                <a:schemeClr val="tx1"/>
              </a:solidFill>
            </a:rPr>
            <a:t>年第二届荷兰水竞赛中获得总冠军。</a:t>
          </a:r>
          <a:endParaRPr lang="zh-CN" altLang="en-US" dirty="0">
            <a:solidFill>
              <a:schemeClr val="tx1"/>
            </a:solidFill>
          </a:endParaRPr>
        </a:p>
      </dgm:t>
    </dgm:pt>
    <dgm:pt modelId="{2E49081B-F5E4-4C58-A029-8E235B7B9D52}" type="parTrans" cxnId="{BA114F4B-4CDE-4B02-B3A4-B0F90244B07B}">
      <dgm:prSet/>
      <dgm:spPr/>
      <dgm:t>
        <a:bodyPr/>
        <a:lstStyle/>
        <a:p>
          <a:endParaRPr lang="zh-CN" altLang="en-US">
            <a:solidFill>
              <a:schemeClr val="tx1"/>
            </a:solidFill>
          </a:endParaRPr>
        </a:p>
      </dgm:t>
    </dgm:pt>
    <dgm:pt modelId="{186A3A8F-E42D-4979-AC9D-92FFC64FEACD}" type="sibTrans" cxnId="{BA114F4B-4CDE-4B02-B3A4-B0F90244B07B}">
      <dgm:prSet/>
      <dgm:spPr/>
      <dgm:t>
        <a:bodyPr/>
        <a:lstStyle/>
        <a:p>
          <a:endParaRPr lang="zh-CN" altLang="en-US">
            <a:solidFill>
              <a:schemeClr val="tx1"/>
            </a:solidFill>
          </a:endParaRPr>
        </a:p>
      </dgm:t>
    </dgm:pt>
    <dgm:pt modelId="{5AC25B5D-9310-45B0-8C07-A98EDC1EA4AC}" type="pres">
      <dgm:prSet presAssocID="{DA901373-8825-4948-A73A-156939E59E0A}" presName="linear" presStyleCnt="0">
        <dgm:presLayoutVars>
          <dgm:animLvl val="lvl"/>
          <dgm:resizeHandles val="exact"/>
        </dgm:presLayoutVars>
      </dgm:prSet>
      <dgm:spPr/>
      <dgm:t>
        <a:bodyPr/>
        <a:lstStyle/>
        <a:p>
          <a:endParaRPr lang="zh-CN" altLang="en-US"/>
        </a:p>
      </dgm:t>
    </dgm:pt>
    <dgm:pt modelId="{723CE4FF-FF93-469F-95A1-47DD4EB6F246}" type="pres">
      <dgm:prSet presAssocID="{7A0993DB-03DF-4F91-B1A6-7F946235CA5D}" presName="parentText" presStyleLbl="node1" presStyleIdx="0" presStyleCnt="4" custLinFactY="-131085" custLinFactNeighborY="-200000">
        <dgm:presLayoutVars>
          <dgm:chMax val="0"/>
          <dgm:bulletEnabled val="1"/>
        </dgm:presLayoutVars>
      </dgm:prSet>
      <dgm:spPr/>
      <dgm:t>
        <a:bodyPr/>
        <a:lstStyle/>
        <a:p>
          <a:endParaRPr lang="zh-CN" altLang="en-US"/>
        </a:p>
      </dgm:t>
    </dgm:pt>
    <dgm:pt modelId="{BDF1D16F-0E42-4975-B3EA-7C7182E9083C}" type="pres">
      <dgm:prSet presAssocID="{E8F85E76-C94D-46ED-B06A-56E88DC2A3E9}" presName="spacer" presStyleCnt="0"/>
      <dgm:spPr/>
    </dgm:pt>
    <dgm:pt modelId="{3D81B36C-42A2-41D3-B441-11FF7BE0F1BB}" type="pres">
      <dgm:prSet presAssocID="{D2674D4B-0AEB-46D7-85CA-51D464248D32}" presName="parentText" presStyleLbl="node1" presStyleIdx="1" presStyleCnt="4" custLinFactNeighborY="-51924">
        <dgm:presLayoutVars>
          <dgm:chMax val="0"/>
          <dgm:bulletEnabled val="1"/>
        </dgm:presLayoutVars>
      </dgm:prSet>
      <dgm:spPr/>
      <dgm:t>
        <a:bodyPr/>
        <a:lstStyle/>
        <a:p>
          <a:endParaRPr lang="zh-CN" altLang="en-US"/>
        </a:p>
      </dgm:t>
    </dgm:pt>
    <dgm:pt modelId="{253AADAE-F178-46ED-8D0A-6A21254A788C}" type="pres">
      <dgm:prSet presAssocID="{D2674D4B-0AEB-46D7-85CA-51D464248D32}" presName="childText" presStyleLbl="revTx" presStyleIdx="0" presStyleCnt="2" custLinFactNeighborX="-749" custLinFactNeighborY="-56276">
        <dgm:presLayoutVars>
          <dgm:bulletEnabled val="1"/>
        </dgm:presLayoutVars>
      </dgm:prSet>
      <dgm:spPr/>
      <dgm:t>
        <a:bodyPr/>
        <a:lstStyle/>
        <a:p>
          <a:endParaRPr lang="zh-CN" altLang="en-US"/>
        </a:p>
      </dgm:t>
    </dgm:pt>
    <dgm:pt modelId="{BBCF6C1B-90DE-4037-A7C1-8111524CB7E4}" type="pres">
      <dgm:prSet presAssocID="{ACCDAD83-3A53-4E86-AB6C-2C9796B16843}" presName="parentText" presStyleLbl="node1" presStyleIdx="2" presStyleCnt="4" custLinFactY="-17961" custLinFactNeighborX="126" custLinFactNeighborY="-100000">
        <dgm:presLayoutVars>
          <dgm:chMax val="0"/>
          <dgm:bulletEnabled val="1"/>
        </dgm:presLayoutVars>
      </dgm:prSet>
      <dgm:spPr/>
      <dgm:t>
        <a:bodyPr/>
        <a:lstStyle/>
        <a:p>
          <a:endParaRPr lang="zh-CN" altLang="en-US"/>
        </a:p>
      </dgm:t>
    </dgm:pt>
    <dgm:pt modelId="{D33E1F59-817E-4051-B395-12017CA980B4}" type="pres">
      <dgm:prSet presAssocID="{94BB5955-50AB-401E-AD13-1C90BAF2A5D8}" presName="spacer" presStyleCnt="0"/>
      <dgm:spPr/>
    </dgm:pt>
    <dgm:pt modelId="{8D0CDF99-4F59-4D87-99B3-6CBD29DFF886}" type="pres">
      <dgm:prSet presAssocID="{5B5E22DF-1340-4C28-896F-7E619AB75CD9}" presName="parentText" presStyleLbl="node1" presStyleIdx="3" presStyleCnt="4">
        <dgm:presLayoutVars>
          <dgm:chMax val="0"/>
          <dgm:bulletEnabled val="1"/>
        </dgm:presLayoutVars>
      </dgm:prSet>
      <dgm:spPr/>
      <dgm:t>
        <a:bodyPr/>
        <a:lstStyle/>
        <a:p>
          <a:endParaRPr lang="zh-CN" altLang="en-US"/>
        </a:p>
      </dgm:t>
    </dgm:pt>
    <dgm:pt modelId="{D17200D3-DC37-4CD5-935D-DA2FEDE1BA2B}" type="pres">
      <dgm:prSet presAssocID="{5B5E22DF-1340-4C28-896F-7E619AB75CD9}" presName="childText" presStyleLbl="revTx" presStyleIdx="1" presStyleCnt="2">
        <dgm:presLayoutVars>
          <dgm:bulletEnabled val="1"/>
        </dgm:presLayoutVars>
      </dgm:prSet>
      <dgm:spPr/>
      <dgm:t>
        <a:bodyPr/>
        <a:lstStyle/>
        <a:p>
          <a:endParaRPr lang="zh-CN" altLang="en-US"/>
        </a:p>
      </dgm:t>
    </dgm:pt>
  </dgm:ptLst>
  <dgm:cxnLst>
    <dgm:cxn modelId="{BDC6C8E5-B291-4666-A173-B51E35E8EDFA}" srcId="{5B5E22DF-1340-4C28-896F-7E619AB75CD9}" destId="{BBA8DAC2-FD01-4E9E-A636-54272B5A18C6}" srcOrd="1" destOrd="0" parTransId="{4882D6FF-D4D3-4E89-8520-B032029B1BD7}" sibTransId="{94738260-D393-4456-B600-B3B9348F5233}"/>
    <dgm:cxn modelId="{C4DCD0DA-555D-4908-8A31-7AB6741E048A}" type="presOf" srcId="{38F04FED-7A38-4EB6-A172-7E3173E7BC27}" destId="{253AADAE-F178-46ED-8D0A-6A21254A788C}" srcOrd="0" destOrd="0" presId="urn:microsoft.com/office/officeart/2005/8/layout/vList2"/>
    <dgm:cxn modelId="{0B7BFDAA-6817-44B2-B026-4232284F3F61}" srcId="{DA901373-8825-4948-A73A-156939E59E0A}" destId="{ACCDAD83-3A53-4E86-AB6C-2C9796B16843}" srcOrd="2" destOrd="0" parTransId="{C7D3EE63-6CA2-419C-B148-BE454786DE84}" sibTransId="{94BB5955-50AB-401E-AD13-1C90BAF2A5D8}"/>
    <dgm:cxn modelId="{BA114F4B-4CDE-4B02-B3A4-B0F90244B07B}" srcId="{5B5E22DF-1340-4C28-896F-7E619AB75CD9}" destId="{911FEDF0-C5AC-46B7-9C45-F56BB77623A4}" srcOrd="3" destOrd="0" parTransId="{2E49081B-F5E4-4C58-A029-8E235B7B9D52}" sibTransId="{186A3A8F-E42D-4979-AC9D-92FFC64FEACD}"/>
    <dgm:cxn modelId="{7D78FFE3-8AEB-4CC3-AB5C-B061A630ABAE}" type="presOf" srcId="{78927035-479D-41B8-BBF1-6B3F9BD1423D}" destId="{253AADAE-F178-46ED-8D0A-6A21254A788C}" srcOrd="0" destOrd="1" presId="urn:microsoft.com/office/officeart/2005/8/layout/vList2"/>
    <dgm:cxn modelId="{E0EF1E6B-7F9B-41C7-8127-44EC41E887BC}" type="presOf" srcId="{ACCDAD83-3A53-4E86-AB6C-2C9796B16843}" destId="{BBCF6C1B-90DE-4037-A7C1-8111524CB7E4}" srcOrd="0" destOrd="0" presId="urn:microsoft.com/office/officeart/2005/8/layout/vList2"/>
    <dgm:cxn modelId="{F363B42F-E9D7-42F1-A55C-95438D14ADDE}" type="presOf" srcId="{D2674D4B-0AEB-46D7-85CA-51D464248D32}" destId="{3D81B36C-42A2-41D3-B441-11FF7BE0F1BB}" srcOrd="0" destOrd="0" presId="urn:microsoft.com/office/officeart/2005/8/layout/vList2"/>
    <dgm:cxn modelId="{C9D26BBE-A8F5-4CBD-8229-9B5C413BF2A1}" srcId="{5B5E22DF-1340-4C28-896F-7E619AB75CD9}" destId="{7B732864-D4F2-4EA1-BEF5-E87708415E9B}" srcOrd="2" destOrd="0" parTransId="{BB984982-AB76-4BB2-B38E-BE34125CCC57}" sibTransId="{8AA6E213-DEFA-4FFF-812B-C6AF09850ED9}"/>
    <dgm:cxn modelId="{7ECB6F29-201E-457E-89F5-7B0B91ABACA6}" srcId="{DA901373-8825-4948-A73A-156939E59E0A}" destId="{D2674D4B-0AEB-46D7-85CA-51D464248D32}" srcOrd="1" destOrd="0" parTransId="{F9ECB07A-FA4F-4FCB-A6CA-4A800C4C3B60}" sibTransId="{54788C0F-5A07-435C-A02F-7E6ABDF973FB}"/>
    <dgm:cxn modelId="{642F151C-A17E-48B2-9A3A-ED9C29DE63F3}" type="presOf" srcId="{BBA8DAC2-FD01-4E9E-A636-54272B5A18C6}" destId="{D17200D3-DC37-4CD5-935D-DA2FEDE1BA2B}" srcOrd="0" destOrd="1" presId="urn:microsoft.com/office/officeart/2005/8/layout/vList2"/>
    <dgm:cxn modelId="{78B6E7DD-A73E-432A-A93C-C450FCDD9697}" type="presOf" srcId="{911FEDF0-C5AC-46B7-9C45-F56BB77623A4}" destId="{D17200D3-DC37-4CD5-935D-DA2FEDE1BA2B}" srcOrd="0" destOrd="3" presId="urn:microsoft.com/office/officeart/2005/8/layout/vList2"/>
    <dgm:cxn modelId="{CF086A63-D117-4B77-8AB5-4880A582D2AF}" srcId="{5B5E22DF-1340-4C28-896F-7E619AB75CD9}" destId="{29F9EDDB-4D41-4DC4-92F8-3F04CF02FDA2}" srcOrd="0" destOrd="0" parTransId="{B5F35C96-29BC-4AF7-8FD1-8ED133E190D9}" sibTransId="{F4073DE2-3B0B-4334-AB12-D246172D0AA8}"/>
    <dgm:cxn modelId="{C5D781C7-0E81-40AA-A8D4-CD1A71CAD575}" type="presOf" srcId="{5B5E22DF-1340-4C28-896F-7E619AB75CD9}" destId="{8D0CDF99-4F59-4D87-99B3-6CBD29DFF886}" srcOrd="0" destOrd="0" presId="urn:microsoft.com/office/officeart/2005/8/layout/vList2"/>
    <dgm:cxn modelId="{8409FF27-F668-4DE9-9BF7-F40F3FC07172}" type="presOf" srcId="{DA901373-8825-4948-A73A-156939E59E0A}" destId="{5AC25B5D-9310-45B0-8C07-A98EDC1EA4AC}" srcOrd="0" destOrd="0" presId="urn:microsoft.com/office/officeart/2005/8/layout/vList2"/>
    <dgm:cxn modelId="{BAE54024-7CD2-47DE-B621-2DF9D974DB45}" type="presOf" srcId="{7A0993DB-03DF-4F91-B1A6-7F946235CA5D}" destId="{723CE4FF-FF93-469F-95A1-47DD4EB6F246}" srcOrd="0" destOrd="0" presId="urn:microsoft.com/office/officeart/2005/8/layout/vList2"/>
    <dgm:cxn modelId="{1F9461A4-5B2B-4E65-BEEB-F03D57602AB5}" srcId="{D2674D4B-0AEB-46D7-85CA-51D464248D32}" destId="{78927035-479D-41B8-BBF1-6B3F9BD1423D}" srcOrd="1" destOrd="0" parTransId="{16DC7B41-51C2-49B2-B1FC-FBE89D2CB699}" sibTransId="{D1ED0503-FA90-42B0-8D7A-06AA301FAD55}"/>
    <dgm:cxn modelId="{D0C55FF3-EDDA-49C1-B424-382B3D01EF24}" type="presOf" srcId="{7B732864-D4F2-4EA1-BEF5-E87708415E9B}" destId="{D17200D3-DC37-4CD5-935D-DA2FEDE1BA2B}" srcOrd="0" destOrd="2" presId="urn:microsoft.com/office/officeart/2005/8/layout/vList2"/>
    <dgm:cxn modelId="{70946727-8CE6-4186-AEC2-829E8CE2EF02}" srcId="{D2674D4B-0AEB-46D7-85CA-51D464248D32}" destId="{38F04FED-7A38-4EB6-A172-7E3173E7BC27}" srcOrd="0" destOrd="0" parTransId="{39669DD6-F258-4FEA-B90D-94E06D135955}" sibTransId="{347E811D-7D93-44E6-845D-17CA7331122F}"/>
    <dgm:cxn modelId="{77F4FD97-D0E4-48B5-98BD-A6D0DB9200C6}" type="presOf" srcId="{29F9EDDB-4D41-4DC4-92F8-3F04CF02FDA2}" destId="{D17200D3-DC37-4CD5-935D-DA2FEDE1BA2B}" srcOrd="0" destOrd="0" presId="urn:microsoft.com/office/officeart/2005/8/layout/vList2"/>
    <dgm:cxn modelId="{BEF47AF4-C8C3-4987-B570-D6039727F357}" srcId="{DA901373-8825-4948-A73A-156939E59E0A}" destId="{5B5E22DF-1340-4C28-896F-7E619AB75CD9}" srcOrd="3" destOrd="0" parTransId="{CADC5273-BAC0-4EBB-AC74-1C2048E3B3C5}" sibTransId="{A3E8CC96-3A60-4197-88B3-6FDABAD87899}"/>
    <dgm:cxn modelId="{98867349-F5FD-41FE-8B7A-83D016EEEDCC}" srcId="{DA901373-8825-4948-A73A-156939E59E0A}" destId="{7A0993DB-03DF-4F91-B1A6-7F946235CA5D}" srcOrd="0" destOrd="0" parTransId="{00319634-34FE-4B4B-BA72-04D33C22BF62}" sibTransId="{E8F85E76-C94D-46ED-B06A-56E88DC2A3E9}"/>
    <dgm:cxn modelId="{D17A1388-D8DA-40A9-806B-D0FED9619A4C}" type="presParOf" srcId="{5AC25B5D-9310-45B0-8C07-A98EDC1EA4AC}" destId="{723CE4FF-FF93-469F-95A1-47DD4EB6F246}" srcOrd="0" destOrd="0" presId="urn:microsoft.com/office/officeart/2005/8/layout/vList2"/>
    <dgm:cxn modelId="{EA072573-9C04-451C-9C53-3846C85C5702}" type="presParOf" srcId="{5AC25B5D-9310-45B0-8C07-A98EDC1EA4AC}" destId="{BDF1D16F-0E42-4975-B3EA-7C7182E9083C}" srcOrd="1" destOrd="0" presId="urn:microsoft.com/office/officeart/2005/8/layout/vList2"/>
    <dgm:cxn modelId="{B40AFBEF-06FC-4019-A313-5E72B745D58C}" type="presParOf" srcId="{5AC25B5D-9310-45B0-8C07-A98EDC1EA4AC}" destId="{3D81B36C-42A2-41D3-B441-11FF7BE0F1BB}" srcOrd="2" destOrd="0" presId="urn:microsoft.com/office/officeart/2005/8/layout/vList2"/>
    <dgm:cxn modelId="{288FF088-9CBE-47D0-B3FF-08C8E3F52F79}" type="presParOf" srcId="{5AC25B5D-9310-45B0-8C07-A98EDC1EA4AC}" destId="{253AADAE-F178-46ED-8D0A-6A21254A788C}" srcOrd="3" destOrd="0" presId="urn:microsoft.com/office/officeart/2005/8/layout/vList2"/>
    <dgm:cxn modelId="{16562B29-2680-4EBE-BB00-985D46BAB0BD}" type="presParOf" srcId="{5AC25B5D-9310-45B0-8C07-A98EDC1EA4AC}" destId="{BBCF6C1B-90DE-4037-A7C1-8111524CB7E4}" srcOrd="4" destOrd="0" presId="urn:microsoft.com/office/officeart/2005/8/layout/vList2"/>
    <dgm:cxn modelId="{841D5FA2-A0D7-4F21-91AE-E2F7CEB5557A}" type="presParOf" srcId="{5AC25B5D-9310-45B0-8C07-A98EDC1EA4AC}" destId="{D33E1F59-817E-4051-B395-12017CA980B4}" srcOrd="5" destOrd="0" presId="urn:microsoft.com/office/officeart/2005/8/layout/vList2"/>
    <dgm:cxn modelId="{3224C634-4E4F-4957-A8B4-7F8E5D51DF8F}" type="presParOf" srcId="{5AC25B5D-9310-45B0-8C07-A98EDC1EA4AC}" destId="{8D0CDF99-4F59-4D87-99B3-6CBD29DFF886}" srcOrd="6" destOrd="0" presId="urn:microsoft.com/office/officeart/2005/8/layout/vList2"/>
    <dgm:cxn modelId="{83C5BED0-AB57-4D93-BFB4-BEF59B41D191}" type="presParOf" srcId="{5AC25B5D-9310-45B0-8C07-A98EDC1EA4AC}" destId="{D17200D3-DC37-4CD5-935D-DA2FEDE1BA2B}" srcOrd="7"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CBEBA928-E0A5-4ED6-B73C-B1FAFB9838D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D704F7D4-1804-40D8-B7CF-96B82E53CF3D}">
      <dgm:prSet phldrT="[文本]" custT="1"/>
      <dgm:spPr/>
      <dgm:t>
        <a:bodyPr/>
        <a:lstStyle/>
        <a:p>
          <a:pPr>
            <a:lnSpc>
              <a:spcPct val="150000"/>
            </a:lnSpc>
          </a:pPr>
          <a:r>
            <a:rPr lang="zh-CN" sz="1800" dirty="0" smtClean="0">
              <a:solidFill>
                <a:schemeClr val="tx1"/>
              </a:solidFill>
            </a:rPr>
            <a:t>在风华正茂时放弃原本的医学专业、放弃出国深造；学医</a:t>
          </a:r>
          <a:r>
            <a:rPr lang="en-US" sz="1800" dirty="0" smtClean="0">
              <a:solidFill>
                <a:schemeClr val="tx1"/>
              </a:solidFill>
            </a:rPr>
            <a:t>10</a:t>
          </a:r>
          <a:r>
            <a:rPr lang="zh-CN" sz="1800" dirty="0" smtClean="0">
              <a:solidFill>
                <a:schemeClr val="tx1"/>
              </a:solidFill>
            </a:rPr>
            <a:t>年，却最终选择了当一名普普通通的辅导员</a:t>
          </a:r>
          <a:endParaRPr lang="zh-CN" altLang="en-US" sz="1800" dirty="0">
            <a:solidFill>
              <a:schemeClr val="tx1"/>
            </a:solidFill>
          </a:endParaRPr>
        </a:p>
      </dgm:t>
    </dgm:pt>
    <dgm:pt modelId="{4CFD8586-89E7-41D2-B8FA-3F276EF95D8C}" type="parTrans" cxnId="{DB9ACE56-18F5-4218-9CAF-79E52E4FE648}">
      <dgm:prSet/>
      <dgm:spPr/>
      <dgm:t>
        <a:bodyPr/>
        <a:lstStyle/>
        <a:p>
          <a:endParaRPr lang="zh-CN" altLang="en-US" sz="2400">
            <a:solidFill>
              <a:schemeClr val="tx1"/>
            </a:solidFill>
          </a:endParaRPr>
        </a:p>
      </dgm:t>
    </dgm:pt>
    <dgm:pt modelId="{F801D9AA-C666-466D-BC8F-6A767EE91886}" type="sibTrans" cxnId="{DB9ACE56-18F5-4218-9CAF-79E52E4FE648}">
      <dgm:prSet/>
      <dgm:spPr/>
      <dgm:t>
        <a:bodyPr/>
        <a:lstStyle/>
        <a:p>
          <a:endParaRPr lang="zh-CN" altLang="en-US" sz="2400">
            <a:solidFill>
              <a:schemeClr val="tx1"/>
            </a:solidFill>
          </a:endParaRPr>
        </a:p>
      </dgm:t>
    </dgm:pt>
    <dgm:pt modelId="{4E4C933C-D47A-4BE3-9C33-AEC8A1E997FB}">
      <dgm:prSet phldrT="[文本]" custT="1"/>
      <dgm:spPr/>
      <dgm:t>
        <a:bodyPr/>
        <a:lstStyle/>
        <a:p>
          <a:pPr>
            <a:lnSpc>
              <a:spcPct val="150000"/>
            </a:lnSpc>
          </a:pPr>
          <a:r>
            <a:rPr lang="zh-CN" altLang="en-US" sz="1800" dirty="0" smtClean="0">
              <a:solidFill>
                <a:schemeClr val="tx1"/>
              </a:solidFill>
            </a:rPr>
            <a:t>在教学上和别的教师不同，她每次课前都会用几分钟的时间和学生们分享一些为人处世的人生哲学</a:t>
          </a:r>
          <a:endParaRPr lang="zh-CN" altLang="en-US" sz="1800" dirty="0">
            <a:solidFill>
              <a:schemeClr val="tx1"/>
            </a:solidFill>
          </a:endParaRPr>
        </a:p>
      </dgm:t>
    </dgm:pt>
    <dgm:pt modelId="{0B6D147F-E780-40B0-9A90-2DDAA9B4B045}" type="parTrans" cxnId="{A254FCB8-842F-48AD-98F2-A514E97475DA}">
      <dgm:prSet/>
      <dgm:spPr/>
      <dgm:t>
        <a:bodyPr/>
        <a:lstStyle/>
        <a:p>
          <a:endParaRPr lang="zh-CN" altLang="en-US" sz="2400">
            <a:solidFill>
              <a:schemeClr val="tx1"/>
            </a:solidFill>
          </a:endParaRPr>
        </a:p>
      </dgm:t>
    </dgm:pt>
    <dgm:pt modelId="{4A3229ED-5E30-4C04-91CC-395379B25575}" type="sibTrans" cxnId="{A254FCB8-842F-48AD-98F2-A514E97475DA}">
      <dgm:prSet/>
      <dgm:spPr/>
      <dgm:t>
        <a:bodyPr/>
        <a:lstStyle/>
        <a:p>
          <a:endParaRPr lang="zh-CN" altLang="en-US" sz="2400">
            <a:solidFill>
              <a:schemeClr val="tx1"/>
            </a:solidFill>
          </a:endParaRPr>
        </a:p>
      </dgm:t>
    </dgm:pt>
    <dgm:pt modelId="{92300BB2-D3CB-47E6-88F6-04120A769B5E}">
      <dgm:prSet phldrT="[文本]" custT="1"/>
      <dgm:spPr/>
      <dgm:t>
        <a:bodyPr/>
        <a:lstStyle/>
        <a:p>
          <a:pPr>
            <a:lnSpc>
              <a:spcPct val="150000"/>
            </a:lnSpc>
          </a:pPr>
          <a:r>
            <a:rPr lang="zh-CN" altLang="en-US" sz="1800" dirty="0" smtClean="0">
              <a:solidFill>
                <a:schemeClr val="tx1"/>
              </a:solidFill>
            </a:rPr>
            <a:t>分类指导理念</a:t>
          </a:r>
          <a:r>
            <a:rPr lang="en-US" altLang="zh-CN" sz="1800" dirty="0" smtClean="0">
              <a:solidFill>
                <a:schemeClr val="tx1"/>
              </a:solidFill>
            </a:rPr>
            <a:t>——</a:t>
          </a:r>
          <a:r>
            <a:rPr lang="zh-CN" altLang="en-US" sz="1800" dirty="0" smtClean="0">
              <a:solidFill>
                <a:schemeClr val="tx1"/>
              </a:solidFill>
            </a:rPr>
            <a:t>为优秀的学生打开一扇窗，为广大学生打下一根桩，为后进学生垫上一块砖</a:t>
          </a:r>
          <a:endParaRPr lang="zh-CN" altLang="en-US" sz="1800" dirty="0">
            <a:solidFill>
              <a:schemeClr val="tx1"/>
            </a:solidFill>
          </a:endParaRPr>
        </a:p>
      </dgm:t>
    </dgm:pt>
    <dgm:pt modelId="{4D0B53CD-AF7F-4B73-92C5-F4C770BCA23B}" type="parTrans" cxnId="{26F1214B-1C0B-4F01-B63B-BDC59540DA41}">
      <dgm:prSet/>
      <dgm:spPr/>
      <dgm:t>
        <a:bodyPr/>
        <a:lstStyle/>
        <a:p>
          <a:endParaRPr lang="zh-CN" altLang="en-US" sz="2400">
            <a:solidFill>
              <a:schemeClr val="tx1"/>
            </a:solidFill>
          </a:endParaRPr>
        </a:p>
      </dgm:t>
    </dgm:pt>
    <dgm:pt modelId="{0787E6B6-EE71-44CB-B6D8-FD5DE2B5B45D}" type="sibTrans" cxnId="{26F1214B-1C0B-4F01-B63B-BDC59540DA41}">
      <dgm:prSet/>
      <dgm:spPr/>
      <dgm:t>
        <a:bodyPr/>
        <a:lstStyle/>
        <a:p>
          <a:endParaRPr lang="zh-CN" altLang="en-US" sz="2400">
            <a:solidFill>
              <a:schemeClr val="tx1"/>
            </a:solidFill>
          </a:endParaRPr>
        </a:p>
      </dgm:t>
    </dgm:pt>
    <dgm:pt modelId="{A1C3768D-19F7-4CDC-B4AB-2297F42B841E}">
      <dgm:prSet custT="1"/>
      <dgm:spPr/>
      <dgm:t>
        <a:bodyPr/>
        <a:lstStyle/>
        <a:p>
          <a:r>
            <a:rPr lang="zh-CN" sz="1800" smtClean="0">
              <a:solidFill>
                <a:schemeClr val="tx1"/>
              </a:solidFill>
            </a:rPr>
            <a:t>总结出育人三境界</a:t>
          </a:r>
          <a:r>
            <a:rPr lang="en-US" sz="1800" smtClean="0">
              <a:solidFill>
                <a:schemeClr val="tx1"/>
              </a:solidFill>
            </a:rPr>
            <a:t>——</a:t>
          </a:r>
          <a:r>
            <a:rPr lang="zh-CN" sz="1800" smtClean="0">
              <a:solidFill>
                <a:schemeClr val="tx1"/>
              </a:solidFill>
            </a:rPr>
            <a:t>与己为乐、与人为乐、与众为乐</a:t>
          </a:r>
          <a:endParaRPr lang="zh-CN" altLang="en-US" sz="1800" dirty="0">
            <a:solidFill>
              <a:schemeClr val="tx1"/>
            </a:solidFill>
          </a:endParaRPr>
        </a:p>
      </dgm:t>
    </dgm:pt>
    <dgm:pt modelId="{BC21CFF9-7980-481E-97AE-354764791E1C}" type="parTrans" cxnId="{755944F3-92FD-4CFA-917B-AA7D7F14B266}">
      <dgm:prSet/>
      <dgm:spPr/>
      <dgm:t>
        <a:bodyPr/>
        <a:lstStyle/>
        <a:p>
          <a:endParaRPr lang="zh-CN" altLang="en-US" sz="2400">
            <a:solidFill>
              <a:schemeClr val="tx1"/>
            </a:solidFill>
          </a:endParaRPr>
        </a:p>
      </dgm:t>
    </dgm:pt>
    <dgm:pt modelId="{01C37D5F-F3F8-4401-A132-E42629A0745A}" type="sibTrans" cxnId="{755944F3-92FD-4CFA-917B-AA7D7F14B266}">
      <dgm:prSet/>
      <dgm:spPr/>
      <dgm:t>
        <a:bodyPr/>
        <a:lstStyle/>
        <a:p>
          <a:endParaRPr lang="zh-CN" altLang="en-US" sz="2400">
            <a:solidFill>
              <a:schemeClr val="tx1"/>
            </a:solidFill>
          </a:endParaRPr>
        </a:p>
      </dgm:t>
    </dgm:pt>
    <dgm:pt modelId="{1A076058-AAAC-4532-8471-BFBDE9957D97}" type="pres">
      <dgm:prSet presAssocID="{CBEBA928-E0A5-4ED6-B73C-B1FAFB9838D6}" presName="linear" presStyleCnt="0">
        <dgm:presLayoutVars>
          <dgm:animLvl val="lvl"/>
          <dgm:resizeHandles val="exact"/>
        </dgm:presLayoutVars>
      </dgm:prSet>
      <dgm:spPr/>
      <dgm:t>
        <a:bodyPr/>
        <a:lstStyle/>
        <a:p>
          <a:endParaRPr lang="zh-CN" altLang="en-US"/>
        </a:p>
      </dgm:t>
    </dgm:pt>
    <dgm:pt modelId="{A1124EC7-7530-4917-AFEB-987C8506F449}" type="pres">
      <dgm:prSet presAssocID="{D704F7D4-1804-40D8-B7CF-96B82E53CF3D}" presName="parentText" presStyleLbl="node1" presStyleIdx="0" presStyleCnt="4">
        <dgm:presLayoutVars>
          <dgm:chMax val="0"/>
          <dgm:bulletEnabled val="1"/>
        </dgm:presLayoutVars>
      </dgm:prSet>
      <dgm:spPr/>
      <dgm:t>
        <a:bodyPr/>
        <a:lstStyle/>
        <a:p>
          <a:endParaRPr lang="zh-CN" altLang="en-US"/>
        </a:p>
      </dgm:t>
    </dgm:pt>
    <dgm:pt modelId="{9F13AC46-C50C-4643-B1A4-CB61CE1E848D}" type="pres">
      <dgm:prSet presAssocID="{F801D9AA-C666-466D-BC8F-6A767EE91886}" presName="spacer" presStyleCnt="0"/>
      <dgm:spPr/>
    </dgm:pt>
    <dgm:pt modelId="{B93AE0A6-6DE1-430F-9F4E-4BE36DC2D1A2}" type="pres">
      <dgm:prSet presAssocID="{4E4C933C-D47A-4BE3-9C33-AEC8A1E997FB}" presName="parentText" presStyleLbl="node1" presStyleIdx="1" presStyleCnt="4">
        <dgm:presLayoutVars>
          <dgm:chMax val="0"/>
          <dgm:bulletEnabled val="1"/>
        </dgm:presLayoutVars>
      </dgm:prSet>
      <dgm:spPr/>
      <dgm:t>
        <a:bodyPr/>
        <a:lstStyle/>
        <a:p>
          <a:endParaRPr lang="zh-CN" altLang="en-US"/>
        </a:p>
      </dgm:t>
    </dgm:pt>
    <dgm:pt modelId="{0B5AF12B-6314-4CDB-BB23-81B7392F577D}" type="pres">
      <dgm:prSet presAssocID="{4A3229ED-5E30-4C04-91CC-395379B25575}" presName="spacer" presStyleCnt="0"/>
      <dgm:spPr/>
    </dgm:pt>
    <dgm:pt modelId="{077B4C46-D5EA-4464-8315-48E575EBC379}" type="pres">
      <dgm:prSet presAssocID="{A1C3768D-19F7-4CDC-B4AB-2297F42B841E}" presName="parentText" presStyleLbl="node1" presStyleIdx="2" presStyleCnt="4">
        <dgm:presLayoutVars>
          <dgm:chMax val="0"/>
          <dgm:bulletEnabled val="1"/>
        </dgm:presLayoutVars>
      </dgm:prSet>
      <dgm:spPr/>
      <dgm:t>
        <a:bodyPr/>
        <a:lstStyle/>
        <a:p>
          <a:endParaRPr lang="zh-CN" altLang="en-US"/>
        </a:p>
      </dgm:t>
    </dgm:pt>
    <dgm:pt modelId="{930E0049-053B-4DB2-8F23-AFA72130EE26}" type="pres">
      <dgm:prSet presAssocID="{01C37D5F-F3F8-4401-A132-E42629A0745A}" presName="spacer" presStyleCnt="0"/>
      <dgm:spPr/>
    </dgm:pt>
    <dgm:pt modelId="{84BD064E-536F-4067-932E-816983FF5502}" type="pres">
      <dgm:prSet presAssocID="{92300BB2-D3CB-47E6-88F6-04120A769B5E}" presName="parentText" presStyleLbl="node1" presStyleIdx="3" presStyleCnt="4">
        <dgm:presLayoutVars>
          <dgm:chMax val="0"/>
          <dgm:bulletEnabled val="1"/>
        </dgm:presLayoutVars>
      </dgm:prSet>
      <dgm:spPr/>
      <dgm:t>
        <a:bodyPr/>
        <a:lstStyle/>
        <a:p>
          <a:endParaRPr lang="zh-CN" altLang="en-US"/>
        </a:p>
      </dgm:t>
    </dgm:pt>
  </dgm:ptLst>
  <dgm:cxnLst>
    <dgm:cxn modelId="{80324BC2-19E0-458D-B966-6945C7017EAF}" type="presOf" srcId="{4E4C933C-D47A-4BE3-9C33-AEC8A1E997FB}" destId="{B93AE0A6-6DE1-430F-9F4E-4BE36DC2D1A2}" srcOrd="0" destOrd="0" presId="urn:microsoft.com/office/officeart/2005/8/layout/vList2"/>
    <dgm:cxn modelId="{1E95EC12-0424-4AF2-95C3-E9BFDFD4C37A}" type="presOf" srcId="{CBEBA928-E0A5-4ED6-B73C-B1FAFB9838D6}" destId="{1A076058-AAAC-4532-8471-BFBDE9957D97}" srcOrd="0" destOrd="0" presId="urn:microsoft.com/office/officeart/2005/8/layout/vList2"/>
    <dgm:cxn modelId="{E865689C-266D-4161-9A66-A56CA2E29EA5}" type="presOf" srcId="{92300BB2-D3CB-47E6-88F6-04120A769B5E}" destId="{84BD064E-536F-4067-932E-816983FF5502}" srcOrd="0" destOrd="0" presId="urn:microsoft.com/office/officeart/2005/8/layout/vList2"/>
    <dgm:cxn modelId="{2036A1DE-B154-4A05-BB7D-72FC45FEB460}" type="presOf" srcId="{D704F7D4-1804-40D8-B7CF-96B82E53CF3D}" destId="{A1124EC7-7530-4917-AFEB-987C8506F449}" srcOrd="0" destOrd="0" presId="urn:microsoft.com/office/officeart/2005/8/layout/vList2"/>
    <dgm:cxn modelId="{26F1214B-1C0B-4F01-B63B-BDC59540DA41}" srcId="{CBEBA928-E0A5-4ED6-B73C-B1FAFB9838D6}" destId="{92300BB2-D3CB-47E6-88F6-04120A769B5E}" srcOrd="3" destOrd="0" parTransId="{4D0B53CD-AF7F-4B73-92C5-F4C770BCA23B}" sibTransId="{0787E6B6-EE71-44CB-B6D8-FD5DE2B5B45D}"/>
    <dgm:cxn modelId="{755944F3-92FD-4CFA-917B-AA7D7F14B266}" srcId="{CBEBA928-E0A5-4ED6-B73C-B1FAFB9838D6}" destId="{A1C3768D-19F7-4CDC-B4AB-2297F42B841E}" srcOrd="2" destOrd="0" parTransId="{BC21CFF9-7980-481E-97AE-354764791E1C}" sibTransId="{01C37D5F-F3F8-4401-A132-E42629A0745A}"/>
    <dgm:cxn modelId="{A254FCB8-842F-48AD-98F2-A514E97475DA}" srcId="{CBEBA928-E0A5-4ED6-B73C-B1FAFB9838D6}" destId="{4E4C933C-D47A-4BE3-9C33-AEC8A1E997FB}" srcOrd="1" destOrd="0" parTransId="{0B6D147F-E780-40B0-9A90-2DDAA9B4B045}" sibTransId="{4A3229ED-5E30-4C04-91CC-395379B25575}"/>
    <dgm:cxn modelId="{DB9ACE56-18F5-4218-9CAF-79E52E4FE648}" srcId="{CBEBA928-E0A5-4ED6-B73C-B1FAFB9838D6}" destId="{D704F7D4-1804-40D8-B7CF-96B82E53CF3D}" srcOrd="0" destOrd="0" parTransId="{4CFD8586-89E7-41D2-B8FA-3F276EF95D8C}" sibTransId="{F801D9AA-C666-466D-BC8F-6A767EE91886}"/>
    <dgm:cxn modelId="{85671723-3CEB-4B01-A7AD-57DD7136DD40}" type="presOf" srcId="{A1C3768D-19F7-4CDC-B4AB-2297F42B841E}" destId="{077B4C46-D5EA-4464-8315-48E575EBC379}" srcOrd="0" destOrd="0" presId="urn:microsoft.com/office/officeart/2005/8/layout/vList2"/>
    <dgm:cxn modelId="{B57F64C7-C1E0-4325-A86F-8BFB00FFFDA3}" type="presParOf" srcId="{1A076058-AAAC-4532-8471-BFBDE9957D97}" destId="{A1124EC7-7530-4917-AFEB-987C8506F449}" srcOrd="0" destOrd="0" presId="urn:microsoft.com/office/officeart/2005/8/layout/vList2"/>
    <dgm:cxn modelId="{FD4A5DA7-72B9-47F2-8373-FB6BC88720CE}" type="presParOf" srcId="{1A076058-AAAC-4532-8471-BFBDE9957D97}" destId="{9F13AC46-C50C-4643-B1A4-CB61CE1E848D}" srcOrd="1" destOrd="0" presId="urn:microsoft.com/office/officeart/2005/8/layout/vList2"/>
    <dgm:cxn modelId="{2BAC1E3D-D3F7-403D-BEA8-1C98ED5B6A1C}" type="presParOf" srcId="{1A076058-AAAC-4532-8471-BFBDE9957D97}" destId="{B93AE0A6-6DE1-430F-9F4E-4BE36DC2D1A2}" srcOrd="2" destOrd="0" presId="urn:microsoft.com/office/officeart/2005/8/layout/vList2"/>
    <dgm:cxn modelId="{FF0BABDB-A24F-4294-AC78-E9C0E90EE655}" type="presParOf" srcId="{1A076058-AAAC-4532-8471-BFBDE9957D97}" destId="{0B5AF12B-6314-4CDB-BB23-81B7392F577D}" srcOrd="3" destOrd="0" presId="urn:microsoft.com/office/officeart/2005/8/layout/vList2"/>
    <dgm:cxn modelId="{B30FCA2B-FB7A-4C71-8513-3B59939FC6FB}" type="presParOf" srcId="{1A076058-AAAC-4532-8471-BFBDE9957D97}" destId="{077B4C46-D5EA-4464-8315-48E575EBC379}" srcOrd="4" destOrd="0" presId="urn:microsoft.com/office/officeart/2005/8/layout/vList2"/>
    <dgm:cxn modelId="{3C48BC4B-808B-48FA-B869-EE360F34436C}" type="presParOf" srcId="{1A076058-AAAC-4532-8471-BFBDE9957D97}" destId="{930E0049-053B-4DB2-8F23-AFA72130EE26}" srcOrd="5" destOrd="0" presId="urn:microsoft.com/office/officeart/2005/8/layout/vList2"/>
    <dgm:cxn modelId="{8E6C900C-D9EC-4F98-A63B-D7C62A21F169}" type="presParOf" srcId="{1A076058-AAAC-4532-8471-BFBDE9957D97}" destId="{84BD064E-536F-4067-932E-816983FF5502}" srcOrd="6"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CC80DCF5-F54B-4031-A925-454320B63E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832FB425-6FB5-4DE1-A222-AD45216D5CB3}">
      <dgm:prSet phldrT="[文本]" custT="1"/>
      <dgm:spPr/>
      <dgm:t>
        <a:bodyPr/>
        <a:lstStyle/>
        <a:p>
          <a:pPr>
            <a:lnSpc>
              <a:spcPct val="150000"/>
            </a:lnSpc>
          </a:pPr>
          <a:r>
            <a:rPr lang="en-US" sz="1600" dirty="0" smtClean="0">
              <a:solidFill>
                <a:schemeClr val="tx1"/>
              </a:solidFill>
            </a:rPr>
            <a:t>1997</a:t>
          </a:r>
          <a:r>
            <a:rPr lang="zh-CN" sz="1600" dirty="0" smtClean="0">
              <a:solidFill>
                <a:schemeClr val="tx1"/>
              </a:solidFill>
            </a:rPr>
            <a:t>年</a:t>
          </a:r>
          <a:r>
            <a:rPr lang="en-US" sz="1600" dirty="0" smtClean="0">
              <a:solidFill>
                <a:schemeClr val="tx1"/>
              </a:solidFill>
            </a:rPr>
            <a:t>7</a:t>
          </a:r>
          <a:r>
            <a:rPr lang="zh-CN" sz="1600" dirty="0" smtClean="0">
              <a:solidFill>
                <a:schemeClr val="tx1"/>
              </a:solidFill>
            </a:rPr>
            <a:t>月，韩瑞平从内蒙古农业大学毕业后，放弃了北京的优厚工作条件和生活待遇，坚定地留校从事辅导员工作</a:t>
          </a:r>
          <a:r>
            <a:rPr lang="zh-CN" altLang="en-US" sz="1600" dirty="0" smtClean="0">
              <a:solidFill>
                <a:schemeClr val="tx1"/>
              </a:solidFill>
            </a:rPr>
            <a:t>，</a:t>
          </a:r>
          <a:r>
            <a:rPr lang="zh-CN" sz="1600" dirty="0" smtClean="0">
              <a:solidFill>
                <a:schemeClr val="tx1"/>
              </a:solidFill>
            </a:rPr>
            <a:t>一干就是</a:t>
          </a:r>
          <a:r>
            <a:rPr lang="en-US" sz="1600" dirty="0" smtClean="0">
              <a:solidFill>
                <a:schemeClr val="tx1"/>
              </a:solidFill>
            </a:rPr>
            <a:t>15</a:t>
          </a:r>
          <a:r>
            <a:rPr lang="zh-CN" sz="1600" dirty="0" smtClean="0">
              <a:solidFill>
                <a:schemeClr val="tx1"/>
              </a:solidFill>
            </a:rPr>
            <a:t>年。</a:t>
          </a:r>
          <a:endParaRPr lang="zh-CN" altLang="en-US" sz="1600" dirty="0">
            <a:solidFill>
              <a:schemeClr val="tx1"/>
            </a:solidFill>
          </a:endParaRPr>
        </a:p>
      </dgm:t>
    </dgm:pt>
    <dgm:pt modelId="{A6C9B767-B67C-43A0-BB3E-B0F171A5C5D2}" type="parTrans" cxnId="{74927551-D72B-414F-B847-D06E9272712F}">
      <dgm:prSet/>
      <dgm:spPr/>
      <dgm:t>
        <a:bodyPr/>
        <a:lstStyle/>
        <a:p>
          <a:endParaRPr lang="zh-CN" altLang="en-US" sz="2400">
            <a:solidFill>
              <a:schemeClr val="tx1"/>
            </a:solidFill>
          </a:endParaRPr>
        </a:p>
      </dgm:t>
    </dgm:pt>
    <dgm:pt modelId="{4FC4377F-6C9B-47B8-96E3-4110398A668E}" type="sibTrans" cxnId="{74927551-D72B-414F-B847-D06E9272712F}">
      <dgm:prSet/>
      <dgm:spPr/>
      <dgm:t>
        <a:bodyPr/>
        <a:lstStyle/>
        <a:p>
          <a:endParaRPr lang="zh-CN" altLang="en-US" sz="2400">
            <a:solidFill>
              <a:schemeClr val="tx1"/>
            </a:solidFill>
          </a:endParaRPr>
        </a:p>
      </dgm:t>
    </dgm:pt>
    <dgm:pt modelId="{02297AC1-7750-4C73-9BB8-F8A71117F008}">
      <dgm:prSet phldrT="[文本]" custT="1"/>
      <dgm:spPr/>
      <dgm:t>
        <a:bodyPr/>
        <a:lstStyle/>
        <a:p>
          <a:pPr>
            <a:lnSpc>
              <a:spcPct val="150000"/>
            </a:lnSpc>
          </a:pPr>
          <a:r>
            <a:rPr lang="zh-CN" altLang="en-US" sz="1600" dirty="0" smtClean="0">
              <a:solidFill>
                <a:schemeClr val="tx1"/>
              </a:solidFill>
            </a:rPr>
            <a:t>多年来，无论职务有什么变化，都没有改变他的老习惯，经常深入学生宿舍和课堂，了解学生的学习和生活情况，帮助他们解决实际困难，被学生誉为良师益友。</a:t>
          </a:r>
          <a:endParaRPr lang="zh-CN" altLang="en-US" sz="1600" dirty="0">
            <a:solidFill>
              <a:schemeClr val="tx1"/>
            </a:solidFill>
          </a:endParaRPr>
        </a:p>
      </dgm:t>
    </dgm:pt>
    <dgm:pt modelId="{8BCC2AEB-3D20-450D-8C10-820BE8BBD720}" type="parTrans" cxnId="{3875D855-179A-4685-AAD5-333DE1556842}">
      <dgm:prSet/>
      <dgm:spPr/>
      <dgm:t>
        <a:bodyPr/>
        <a:lstStyle/>
        <a:p>
          <a:endParaRPr lang="zh-CN" altLang="en-US" sz="2400">
            <a:solidFill>
              <a:schemeClr val="tx1"/>
            </a:solidFill>
          </a:endParaRPr>
        </a:p>
      </dgm:t>
    </dgm:pt>
    <dgm:pt modelId="{07E81477-CCC9-49A2-8F7C-2728188387D4}" type="sibTrans" cxnId="{3875D855-179A-4685-AAD5-333DE1556842}">
      <dgm:prSet/>
      <dgm:spPr/>
      <dgm:t>
        <a:bodyPr/>
        <a:lstStyle/>
        <a:p>
          <a:endParaRPr lang="zh-CN" altLang="en-US" sz="2400">
            <a:solidFill>
              <a:schemeClr val="tx1"/>
            </a:solidFill>
          </a:endParaRPr>
        </a:p>
      </dgm:t>
    </dgm:pt>
    <dgm:pt modelId="{CCBEB067-B570-4630-8871-F9DAE2AF5453}">
      <dgm:prSet phldrT="[文本]" custT="1"/>
      <dgm:spPr/>
      <dgm:t>
        <a:bodyPr/>
        <a:lstStyle/>
        <a:p>
          <a:pPr>
            <a:lnSpc>
              <a:spcPct val="150000"/>
            </a:lnSpc>
          </a:pPr>
          <a:r>
            <a:rPr lang="zh-CN" altLang="en-US" sz="1600" dirty="0" smtClean="0">
              <a:solidFill>
                <a:schemeClr val="tx1"/>
              </a:solidFill>
            </a:rPr>
            <a:t>他始终把学生的利益作为一切工作的出发点和归宿，像对待家人一样爱护每个学生。特别重视家庭经济困难学生工作，为学生</a:t>
          </a:r>
          <a:r>
            <a:rPr lang="zh-CN" sz="1600" dirty="0" smtClean="0">
              <a:solidFill>
                <a:schemeClr val="tx1"/>
              </a:solidFill>
            </a:rPr>
            <a:t>塔娜垫付了</a:t>
          </a:r>
          <a:r>
            <a:rPr lang="en-US" sz="1600" dirty="0" smtClean="0">
              <a:solidFill>
                <a:schemeClr val="tx1"/>
              </a:solidFill>
            </a:rPr>
            <a:t>2</a:t>
          </a:r>
          <a:r>
            <a:rPr lang="zh-CN" sz="1600" dirty="0" smtClean="0">
              <a:solidFill>
                <a:schemeClr val="tx1"/>
              </a:solidFill>
            </a:rPr>
            <a:t>万元手术费，同时发动学校师生为其捐款</a:t>
          </a:r>
          <a:r>
            <a:rPr lang="en-US" sz="1600" dirty="0" smtClean="0">
              <a:solidFill>
                <a:schemeClr val="tx1"/>
              </a:solidFill>
            </a:rPr>
            <a:t>12</a:t>
          </a:r>
          <a:r>
            <a:rPr lang="zh-CN" sz="1600" dirty="0" smtClean="0">
              <a:solidFill>
                <a:schemeClr val="tx1"/>
              </a:solidFill>
            </a:rPr>
            <a:t>万元，及时地帮助</a:t>
          </a:r>
          <a:r>
            <a:rPr lang="zh-CN" altLang="en-US" sz="1600" dirty="0" smtClean="0">
              <a:solidFill>
                <a:schemeClr val="tx1"/>
              </a:solidFill>
            </a:rPr>
            <a:t>她</a:t>
          </a:r>
          <a:r>
            <a:rPr lang="zh-CN" sz="1600" dirty="0" smtClean="0">
              <a:solidFill>
                <a:schemeClr val="tx1"/>
              </a:solidFill>
            </a:rPr>
            <a:t>进行了手术治疗</a:t>
          </a:r>
          <a:endParaRPr lang="zh-CN" altLang="en-US" sz="1600" dirty="0">
            <a:solidFill>
              <a:schemeClr val="tx1"/>
            </a:solidFill>
          </a:endParaRPr>
        </a:p>
      </dgm:t>
    </dgm:pt>
    <dgm:pt modelId="{2D3C0C1C-99A7-4EF8-B9E8-11DBFF253942}" type="parTrans" cxnId="{19911D03-51BB-4D53-8C39-D5F0A0F79794}">
      <dgm:prSet/>
      <dgm:spPr/>
      <dgm:t>
        <a:bodyPr/>
        <a:lstStyle/>
        <a:p>
          <a:endParaRPr lang="zh-CN" altLang="en-US" sz="2400">
            <a:solidFill>
              <a:schemeClr val="tx1"/>
            </a:solidFill>
          </a:endParaRPr>
        </a:p>
      </dgm:t>
    </dgm:pt>
    <dgm:pt modelId="{37ACF7BA-57EF-4AE9-A725-ABF085F85AB8}" type="sibTrans" cxnId="{19911D03-51BB-4D53-8C39-D5F0A0F79794}">
      <dgm:prSet/>
      <dgm:spPr/>
      <dgm:t>
        <a:bodyPr/>
        <a:lstStyle/>
        <a:p>
          <a:endParaRPr lang="zh-CN" altLang="en-US" sz="2400">
            <a:solidFill>
              <a:schemeClr val="tx1"/>
            </a:solidFill>
          </a:endParaRPr>
        </a:p>
      </dgm:t>
    </dgm:pt>
    <dgm:pt modelId="{EEB811C1-E040-4F9F-B882-BA2B9FFC8A94}">
      <dgm:prSet phldrT="[文本]" custT="1"/>
      <dgm:spPr/>
      <dgm:t>
        <a:bodyPr/>
        <a:lstStyle/>
        <a:p>
          <a:r>
            <a:rPr lang="zh-CN" sz="1600" dirty="0" smtClean="0">
              <a:solidFill>
                <a:schemeClr val="tx1"/>
              </a:solidFill>
            </a:rPr>
            <a:t>率先在全校范围内建立学生电子信息管理系统、</a:t>
          </a:r>
          <a:r>
            <a:rPr lang="en-US" sz="1600" dirty="0" smtClean="0">
              <a:solidFill>
                <a:schemeClr val="tx1"/>
              </a:solidFill>
            </a:rPr>
            <a:t>BBS</a:t>
          </a:r>
          <a:r>
            <a:rPr lang="zh-CN" sz="1600" dirty="0" smtClean="0">
              <a:solidFill>
                <a:schemeClr val="tx1"/>
              </a:solidFill>
            </a:rPr>
            <a:t>论坛和短信平台</a:t>
          </a:r>
          <a:endParaRPr lang="zh-CN" altLang="en-US" sz="1600" dirty="0">
            <a:solidFill>
              <a:schemeClr val="tx1"/>
            </a:solidFill>
          </a:endParaRPr>
        </a:p>
      </dgm:t>
    </dgm:pt>
    <dgm:pt modelId="{AB41D411-7BE0-4323-8FA8-C8AF55F4C6C9}" type="parTrans" cxnId="{A21C7763-E719-4D38-8150-C5DE8EA297B2}">
      <dgm:prSet/>
      <dgm:spPr/>
      <dgm:t>
        <a:bodyPr/>
        <a:lstStyle/>
        <a:p>
          <a:endParaRPr lang="zh-CN" altLang="en-US" sz="2400">
            <a:solidFill>
              <a:schemeClr val="tx1"/>
            </a:solidFill>
          </a:endParaRPr>
        </a:p>
      </dgm:t>
    </dgm:pt>
    <dgm:pt modelId="{6A04B23A-489A-4220-B05F-A8F04DBFC376}" type="sibTrans" cxnId="{A21C7763-E719-4D38-8150-C5DE8EA297B2}">
      <dgm:prSet/>
      <dgm:spPr/>
      <dgm:t>
        <a:bodyPr/>
        <a:lstStyle/>
        <a:p>
          <a:endParaRPr lang="zh-CN" altLang="en-US" sz="2400">
            <a:solidFill>
              <a:schemeClr val="tx1"/>
            </a:solidFill>
          </a:endParaRPr>
        </a:p>
      </dgm:t>
    </dgm:pt>
    <dgm:pt modelId="{96D5E241-E5BF-4AC9-BFD8-DEB6DA406FFB}">
      <dgm:prSet custT="1"/>
      <dgm:spPr/>
      <dgm:t>
        <a:bodyPr/>
        <a:lstStyle/>
        <a:p>
          <a:r>
            <a:rPr lang="zh-CN" sz="1600" dirty="0" smtClean="0">
              <a:solidFill>
                <a:schemeClr val="tx1"/>
              </a:solidFill>
            </a:rPr>
            <a:t>根系</a:t>
          </a:r>
          <a:r>
            <a:rPr lang="en-US" sz="1600" dirty="0" smtClean="0">
              <a:solidFill>
                <a:schemeClr val="tx1"/>
              </a:solidFill>
            </a:rPr>
            <a:t>“</a:t>
          </a:r>
          <a:r>
            <a:rPr lang="zh-CN" sz="1600" dirty="0" smtClean="0">
              <a:solidFill>
                <a:schemeClr val="tx1"/>
              </a:solidFill>
            </a:rPr>
            <a:t>塔拉</a:t>
          </a:r>
          <a:r>
            <a:rPr lang="en-US" sz="1600" dirty="0" smtClean="0">
              <a:solidFill>
                <a:schemeClr val="tx1"/>
              </a:solidFill>
            </a:rPr>
            <a:t>”</a:t>
          </a:r>
          <a:r>
            <a:rPr lang="zh-CN" sz="1600" dirty="0" smtClean="0">
              <a:solidFill>
                <a:schemeClr val="tx1"/>
              </a:solidFill>
            </a:rPr>
            <a:t>，爱如</a:t>
          </a:r>
          <a:r>
            <a:rPr lang="en-US" sz="1600" dirty="0" smtClean="0">
              <a:solidFill>
                <a:schemeClr val="tx1"/>
              </a:solidFill>
            </a:rPr>
            <a:t>“</a:t>
          </a:r>
          <a:r>
            <a:rPr lang="zh-CN" sz="1600" dirty="0" smtClean="0">
              <a:solidFill>
                <a:schemeClr val="tx1"/>
              </a:solidFill>
            </a:rPr>
            <a:t>乌苏</a:t>
          </a:r>
          <a:r>
            <a:rPr lang="en-US" sz="1600" dirty="0" smtClean="0">
              <a:solidFill>
                <a:schemeClr val="tx1"/>
              </a:solidFill>
            </a:rPr>
            <a:t>”</a:t>
          </a:r>
          <a:r>
            <a:rPr lang="zh-CN" sz="1600" dirty="0" smtClean="0">
              <a:solidFill>
                <a:schemeClr val="tx1"/>
              </a:solidFill>
            </a:rPr>
            <a:t>的专职辅导员</a:t>
          </a:r>
          <a:endParaRPr lang="zh-CN" altLang="en-US" sz="1600" dirty="0">
            <a:solidFill>
              <a:schemeClr val="tx1"/>
            </a:solidFill>
          </a:endParaRPr>
        </a:p>
      </dgm:t>
    </dgm:pt>
    <dgm:pt modelId="{A7D279DE-5B14-4A66-9792-89644B7B2BE4}" type="parTrans" cxnId="{B1919506-FF58-4DA2-97D6-6D4418DCB36F}">
      <dgm:prSet/>
      <dgm:spPr/>
      <dgm:t>
        <a:bodyPr/>
        <a:lstStyle/>
        <a:p>
          <a:endParaRPr lang="zh-CN" altLang="en-US"/>
        </a:p>
      </dgm:t>
    </dgm:pt>
    <dgm:pt modelId="{4C07AC90-0A0B-410E-B223-E73B6A147703}" type="sibTrans" cxnId="{B1919506-FF58-4DA2-97D6-6D4418DCB36F}">
      <dgm:prSet/>
      <dgm:spPr/>
      <dgm:t>
        <a:bodyPr/>
        <a:lstStyle/>
        <a:p>
          <a:endParaRPr lang="zh-CN" altLang="en-US"/>
        </a:p>
      </dgm:t>
    </dgm:pt>
    <dgm:pt modelId="{73BE59FC-AEC0-49DF-89CC-53A46375E699}" type="pres">
      <dgm:prSet presAssocID="{CC80DCF5-F54B-4031-A925-454320B63E50}" presName="linear" presStyleCnt="0">
        <dgm:presLayoutVars>
          <dgm:animLvl val="lvl"/>
          <dgm:resizeHandles val="exact"/>
        </dgm:presLayoutVars>
      </dgm:prSet>
      <dgm:spPr/>
      <dgm:t>
        <a:bodyPr/>
        <a:lstStyle/>
        <a:p>
          <a:endParaRPr lang="zh-CN" altLang="en-US"/>
        </a:p>
      </dgm:t>
    </dgm:pt>
    <dgm:pt modelId="{C08DB277-E8EA-493E-A8B4-A3DAA757070E}" type="pres">
      <dgm:prSet presAssocID="{96D5E241-E5BF-4AC9-BFD8-DEB6DA406FFB}" presName="parentText" presStyleLbl="node1" presStyleIdx="0" presStyleCnt="5">
        <dgm:presLayoutVars>
          <dgm:chMax val="0"/>
          <dgm:bulletEnabled val="1"/>
        </dgm:presLayoutVars>
      </dgm:prSet>
      <dgm:spPr/>
      <dgm:t>
        <a:bodyPr/>
        <a:lstStyle/>
        <a:p>
          <a:endParaRPr lang="zh-CN" altLang="en-US"/>
        </a:p>
      </dgm:t>
    </dgm:pt>
    <dgm:pt modelId="{71FFF42B-00C6-4C51-B683-F5C44BE66503}" type="pres">
      <dgm:prSet presAssocID="{4C07AC90-0A0B-410E-B223-E73B6A147703}" presName="spacer" presStyleCnt="0"/>
      <dgm:spPr/>
    </dgm:pt>
    <dgm:pt modelId="{82C2C893-B3DF-4884-925A-690F8D8EC8D9}" type="pres">
      <dgm:prSet presAssocID="{832FB425-6FB5-4DE1-A222-AD45216D5CB3}" presName="parentText" presStyleLbl="node1" presStyleIdx="1" presStyleCnt="5">
        <dgm:presLayoutVars>
          <dgm:chMax val="0"/>
          <dgm:bulletEnabled val="1"/>
        </dgm:presLayoutVars>
      </dgm:prSet>
      <dgm:spPr/>
      <dgm:t>
        <a:bodyPr/>
        <a:lstStyle/>
        <a:p>
          <a:endParaRPr lang="zh-CN" altLang="en-US"/>
        </a:p>
      </dgm:t>
    </dgm:pt>
    <dgm:pt modelId="{0BBACD0A-8C5B-4601-8D94-7D3A763B59F9}" type="pres">
      <dgm:prSet presAssocID="{4FC4377F-6C9B-47B8-96E3-4110398A668E}" presName="spacer" presStyleCnt="0"/>
      <dgm:spPr/>
    </dgm:pt>
    <dgm:pt modelId="{4681B0AD-3C9A-4FED-9D5A-51E02F0D7D26}" type="pres">
      <dgm:prSet presAssocID="{02297AC1-7750-4C73-9BB8-F8A71117F008}" presName="parentText" presStyleLbl="node1" presStyleIdx="2" presStyleCnt="5">
        <dgm:presLayoutVars>
          <dgm:chMax val="0"/>
          <dgm:bulletEnabled val="1"/>
        </dgm:presLayoutVars>
      </dgm:prSet>
      <dgm:spPr/>
      <dgm:t>
        <a:bodyPr/>
        <a:lstStyle/>
        <a:p>
          <a:endParaRPr lang="zh-CN" altLang="en-US"/>
        </a:p>
      </dgm:t>
    </dgm:pt>
    <dgm:pt modelId="{4F2246FE-9D18-480D-AF15-571DF40E8211}" type="pres">
      <dgm:prSet presAssocID="{07E81477-CCC9-49A2-8F7C-2728188387D4}" presName="spacer" presStyleCnt="0"/>
      <dgm:spPr/>
    </dgm:pt>
    <dgm:pt modelId="{0B69CF26-1FE1-4449-8A32-E77A0AE4B8C9}" type="pres">
      <dgm:prSet presAssocID="{CCBEB067-B570-4630-8871-F9DAE2AF5453}" presName="parentText" presStyleLbl="node1" presStyleIdx="3" presStyleCnt="5">
        <dgm:presLayoutVars>
          <dgm:chMax val="0"/>
          <dgm:bulletEnabled val="1"/>
        </dgm:presLayoutVars>
      </dgm:prSet>
      <dgm:spPr/>
      <dgm:t>
        <a:bodyPr/>
        <a:lstStyle/>
        <a:p>
          <a:endParaRPr lang="zh-CN" altLang="en-US"/>
        </a:p>
      </dgm:t>
    </dgm:pt>
    <dgm:pt modelId="{10C79C52-3B64-4B43-84C6-FDC6BF5AEC5A}" type="pres">
      <dgm:prSet presAssocID="{37ACF7BA-57EF-4AE9-A725-ABF085F85AB8}" presName="spacer" presStyleCnt="0"/>
      <dgm:spPr/>
    </dgm:pt>
    <dgm:pt modelId="{5F80183D-7076-4B8A-AE08-F6CEDDF35FDE}" type="pres">
      <dgm:prSet presAssocID="{EEB811C1-E040-4F9F-B882-BA2B9FFC8A94}" presName="parentText" presStyleLbl="node1" presStyleIdx="4" presStyleCnt="5">
        <dgm:presLayoutVars>
          <dgm:chMax val="0"/>
          <dgm:bulletEnabled val="1"/>
        </dgm:presLayoutVars>
      </dgm:prSet>
      <dgm:spPr/>
      <dgm:t>
        <a:bodyPr/>
        <a:lstStyle/>
        <a:p>
          <a:endParaRPr lang="zh-CN" altLang="en-US"/>
        </a:p>
      </dgm:t>
    </dgm:pt>
  </dgm:ptLst>
  <dgm:cxnLst>
    <dgm:cxn modelId="{19911D03-51BB-4D53-8C39-D5F0A0F79794}" srcId="{CC80DCF5-F54B-4031-A925-454320B63E50}" destId="{CCBEB067-B570-4630-8871-F9DAE2AF5453}" srcOrd="3" destOrd="0" parTransId="{2D3C0C1C-99A7-4EF8-B9E8-11DBFF253942}" sibTransId="{37ACF7BA-57EF-4AE9-A725-ABF085F85AB8}"/>
    <dgm:cxn modelId="{74927551-D72B-414F-B847-D06E9272712F}" srcId="{CC80DCF5-F54B-4031-A925-454320B63E50}" destId="{832FB425-6FB5-4DE1-A222-AD45216D5CB3}" srcOrd="1" destOrd="0" parTransId="{A6C9B767-B67C-43A0-BB3E-B0F171A5C5D2}" sibTransId="{4FC4377F-6C9B-47B8-96E3-4110398A668E}"/>
    <dgm:cxn modelId="{370E769C-05D1-4A39-914D-53FCC0AAFB52}" type="presOf" srcId="{96D5E241-E5BF-4AC9-BFD8-DEB6DA406FFB}" destId="{C08DB277-E8EA-493E-A8B4-A3DAA757070E}" srcOrd="0" destOrd="0" presId="urn:microsoft.com/office/officeart/2005/8/layout/vList2"/>
    <dgm:cxn modelId="{B1919506-FF58-4DA2-97D6-6D4418DCB36F}" srcId="{CC80DCF5-F54B-4031-A925-454320B63E50}" destId="{96D5E241-E5BF-4AC9-BFD8-DEB6DA406FFB}" srcOrd="0" destOrd="0" parTransId="{A7D279DE-5B14-4A66-9792-89644B7B2BE4}" sibTransId="{4C07AC90-0A0B-410E-B223-E73B6A147703}"/>
    <dgm:cxn modelId="{8298A7DA-7156-467B-AC65-ADB117427C8B}" type="presOf" srcId="{CCBEB067-B570-4630-8871-F9DAE2AF5453}" destId="{0B69CF26-1FE1-4449-8A32-E77A0AE4B8C9}" srcOrd="0" destOrd="0" presId="urn:microsoft.com/office/officeart/2005/8/layout/vList2"/>
    <dgm:cxn modelId="{3875D855-179A-4685-AAD5-333DE1556842}" srcId="{CC80DCF5-F54B-4031-A925-454320B63E50}" destId="{02297AC1-7750-4C73-9BB8-F8A71117F008}" srcOrd="2" destOrd="0" parTransId="{8BCC2AEB-3D20-450D-8C10-820BE8BBD720}" sibTransId="{07E81477-CCC9-49A2-8F7C-2728188387D4}"/>
    <dgm:cxn modelId="{EB4D1BFD-89C8-4C6A-A71B-FB310E2EA04D}" type="presOf" srcId="{832FB425-6FB5-4DE1-A222-AD45216D5CB3}" destId="{82C2C893-B3DF-4884-925A-690F8D8EC8D9}" srcOrd="0" destOrd="0" presId="urn:microsoft.com/office/officeart/2005/8/layout/vList2"/>
    <dgm:cxn modelId="{ED6E3A40-A528-4F82-B0A7-82A4012D85A2}" type="presOf" srcId="{EEB811C1-E040-4F9F-B882-BA2B9FFC8A94}" destId="{5F80183D-7076-4B8A-AE08-F6CEDDF35FDE}" srcOrd="0" destOrd="0" presId="urn:microsoft.com/office/officeart/2005/8/layout/vList2"/>
    <dgm:cxn modelId="{D73F2699-2299-410E-A5B3-21FF9260D43A}" type="presOf" srcId="{CC80DCF5-F54B-4031-A925-454320B63E50}" destId="{73BE59FC-AEC0-49DF-89CC-53A46375E699}" srcOrd="0" destOrd="0" presId="urn:microsoft.com/office/officeart/2005/8/layout/vList2"/>
    <dgm:cxn modelId="{64A23882-43AD-4587-9CC5-4E358409823E}" type="presOf" srcId="{02297AC1-7750-4C73-9BB8-F8A71117F008}" destId="{4681B0AD-3C9A-4FED-9D5A-51E02F0D7D26}" srcOrd="0" destOrd="0" presId="urn:microsoft.com/office/officeart/2005/8/layout/vList2"/>
    <dgm:cxn modelId="{A21C7763-E719-4D38-8150-C5DE8EA297B2}" srcId="{CC80DCF5-F54B-4031-A925-454320B63E50}" destId="{EEB811C1-E040-4F9F-B882-BA2B9FFC8A94}" srcOrd="4" destOrd="0" parTransId="{AB41D411-7BE0-4323-8FA8-C8AF55F4C6C9}" sibTransId="{6A04B23A-489A-4220-B05F-A8F04DBFC376}"/>
    <dgm:cxn modelId="{BE1D4A20-C0F4-46FA-BB20-00FFCA0ED408}" type="presParOf" srcId="{73BE59FC-AEC0-49DF-89CC-53A46375E699}" destId="{C08DB277-E8EA-493E-A8B4-A3DAA757070E}" srcOrd="0" destOrd="0" presId="urn:microsoft.com/office/officeart/2005/8/layout/vList2"/>
    <dgm:cxn modelId="{C6F95090-D59A-4BBF-9634-3E3F37B1A47D}" type="presParOf" srcId="{73BE59FC-AEC0-49DF-89CC-53A46375E699}" destId="{71FFF42B-00C6-4C51-B683-F5C44BE66503}" srcOrd="1" destOrd="0" presId="urn:microsoft.com/office/officeart/2005/8/layout/vList2"/>
    <dgm:cxn modelId="{41EFC7A1-6D49-47F9-A5DA-DFEC61248751}" type="presParOf" srcId="{73BE59FC-AEC0-49DF-89CC-53A46375E699}" destId="{82C2C893-B3DF-4884-925A-690F8D8EC8D9}" srcOrd="2" destOrd="0" presId="urn:microsoft.com/office/officeart/2005/8/layout/vList2"/>
    <dgm:cxn modelId="{BCB731D9-2ABF-427E-B19E-CB5011DD41E3}" type="presParOf" srcId="{73BE59FC-AEC0-49DF-89CC-53A46375E699}" destId="{0BBACD0A-8C5B-4601-8D94-7D3A763B59F9}" srcOrd="3" destOrd="0" presId="urn:microsoft.com/office/officeart/2005/8/layout/vList2"/>
    <dgm:cxn modelId="{2A5298D9-66E1-4FC0-8ECA-0BA4CAC1C1D0}" type="presParOf" srcId="{73BE59FC-AEC0-49DF-89CC-53A46375E699}" destId="{4681B0AD-3C9A-4FED-9D5A-51E02F0D7D26}" srcOrd="4" destOrd="0" presId="urn:microsoft.com/office/officeart/2005/8/layout/vList2"/>
    <dgm:cxn modelId="{D141BC05-DA7B-4443-9C9B-87E364DFC21F}" type="presParOf" srcId="{73BE59FC-AEC0-49DF-89CC-53A46375E699}" destId="{4F2246FE-9D18-480D-AF15-571DF40E8211}" srcOrd="5" destOrd="0" presId="urn:microsoft.com/office/officeart/2005/8/layout/vList2"/>
    <dgm:cxn modelId="{821370D2-0ED3-44A8-AA01-EF97131BA6DB}" type="presParOf" srcId="{73BE59FC-AEC0-49DF-89CC-53A46375E699}" destId="{0B69CF26-1FE1-4449-8A32-E77A0AE4B8C9}" srcOrd="6" destOrd="0" presId="urn:microsoft.com/office/officeart/2005/8/layout/vList2"/>
    <dgm:cxn modelId="{2CBCABC3-EDE7-44F7-8D5E-E41F3532F6F1}" type="presParOf" srcId="{73BE59FC-AEC0-49DF-89CC-53A46375E699}" destId="{10C79C52-3B64-4B43-84C6-FDC6BF5AEC5A}" srcOrd="7" destOrd="0" presId="urn:microsoft.com/office/officeart/2005/8/layout/vList2"/>
    <dgm:cxn modelId="{EAA430F9-2BFC-434C-B689-2202E7AEC3E6}" type="presParOf" srcId="{73BE59FC-AEC0-49DF-89CC-53A46375E699}" destId="{5F80183D-7076-4B8A-AE08-F6CEDDF35FDE}" srcOrd="8"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5F8ADC-5AFC-4011-AA12-599B27761E47}" type="datetimeFigureOut">
              <a:rPr lang="zh-CN" altLang="en-US" smtClean="0"/>
              <a:pPr/>
              <a:t>2012-9-19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E7B47-7B8D-46E8-9802-E4BB91A3DA0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32DFFF2-B570-4EFB-8133-028D4625B3DD}"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3FC7D1B-3EF9-4332-A07C-D8B13302551B}"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B60D5A3-ED51-4530-9036-5525352E5289}"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340D6135-6050-41D2-8980-3929A7983717}"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FE690B61-FE9E-4A12-A305-2EEC763F7325}"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0C236744-16A5-4AA6-9BD6-A8DF1D8CA535}"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EEF995C6-B8CA-4EA1-AE7E-820DEB4A9590}"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ED91B98-3C7D-4C7B-ABBE-81651FE4CD18}"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448AEFC-BDB0-4994-8876-7CE1D85AD587}"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57AD651-4962-43A0-8F89-29966C6AD6AF}"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E913156-C594-4940-8971-F09BAAB33DA7}"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itchFamily="2" charset="-122"/>
              </a:defRPr>
            </a:lvl1pPr>
          </a:lstStyle>
          <a:p>
            <a:pPr>
              <a:defRPr/>
            </a:pPr>
            <a:fld id="{0B467F5A-1859-49D6-8E02-22B38E0D556D}"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204281019064581496.jpg"/>
          <p:cNvPicPr>
            <a:picLocks noChangeAspect="1"/>
          </p:cNvPicPr>
          <p:nvPr/>
        </p:nvPicPr>
        <p:blipFill>
          <a:blip r:embed="rId2"/>
          <a:stretch>
            <a:fillRect/>
          </a:stretch>
        </p:blipFill>
        <p:spPr>
          <a:xfrm>
            <a:off x="2071670" y="2738431"/>
            <a:ext cx="5214974" cy="3476650"/>
          </a:xfrm>
          <a:prstGeom prst="rect">
            <a:avLst/>
          </a:prstGeom>
        </p:spPr>
      </p:pic>
      <p:sp>
        <p:nvSpPr>
          <p:cNvPr id="2050" name="Rectangle 2"/>
          <p:cNvSpPr>
            <a:spLocks noGrp="1" noChangeArrowheads="1"/>
          </p:cNvSpPr>
          <p:nvPr>
            <p:ph type="ctrTitle"/>
          </p:nvPr>
        </p:nvSpPr>
        <p:spPr>
          <a:xfrm>
            <a:off x="642910" y="1071546"/>
            <a:ext cx="8215338" cy="1857388"/>
          </a:xfrm>
        </p:spPr>
        <p:txBody>
          <a:bodyPr/>
          <a:lstStyle/>
          <a:p>
            <a:r>
              <a:rPr lang="zh-CN" altLang="en-US" sz="4000" dirty="0" smtClean="0">
                <a:solidFill>
                  <a:srgbClr val="002060"/>
                </a:solidFill>
                <a:latin typeface="华文行楷" pitchFamily="2" charset="-122"/>
                <a:ea typeface="华文行楷" pitchFamily="2" charset="-122"/>
              </a:rPr>
              <a:t>在平凡岗位上默默书写无悔的人生</a:t>
            </a:r>
            <a:r>
              <a:rPr lang="en-US" altLang="zh-CN" sz="4000" dirty="0" smtClean="0">
                <a:solidFill>
                  <a:srgbClr val="002060"/>
                </a:solidFill>
                <a:latin typeface="华文行楷" pitchFamily="2" charset="-122"/>
                <a:ea typeface="华文行楷" pitchFamily="2" charset="-122"/>
              </a:rPr>
              <a:t> </a:t>
            </a:r>
            <a:r>
              <a:rPr lang="en-US" sz="2400" dirty="0" smtClean="0">
                <a:solidFill>
                  <a:srgbClr val="002060"/>
                </a:solidFill>
                <a:latin typeface="宋体" pitchFamily="2" charset="-122"/>
                <a:ea typeface="宋体" pitchFamily="2" charset="-122"/>
              </a:rPr>
              <a:t>——2011</a:t>
            </a:r>
            <a:r>
              <a:rPr lang="zh-CN" altLang="en-US" sz="2400" dirty="0" smtClean="0">
                <a:solidFill>
                  <a:srgbClr val="002060"/>
                </a:solidFill>
                <a:latin typeface="宋体" pitchFamily="2" charset="-122"/>
                <a:ea typeface="宋体" pitchFamily="2" charset="-122"/>
              </a:rPr>
              <a:t>全国高校辅导员年度人物事迹简介</a:t>
            </a:r>
            <a:endParaRPr lang="zh-CN" altLang="en-US" sz="2400" dirty="0">
              <a:solidFill>
                <a:srgbClr val="002060"/>
              </a:solidFill>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75866"/>
            <a:ext cx="8229600" cy="652934"/>
          </a:xfrm>
        </p:spPr>
        <p:txBody>
          <a:bodyPr/>
          <a:lstStyle/>
          <a:p>
            <a:pPr>
              <a:lnSpc>
                <a:spcPct val="150000"/>
              </a:lnSpc>
            </a:pPr>
            <a:r>
              <a:rPr lang="en-US" altLang="zh-CN" sz="2400" b="1" dirty="0" smtClean="0"/>
              <a:t>1. </a:t>
            </a:r>
            <a:r>
              <a:rPr lang="zh-CN" altLang="en-US" sz="2400" b="1" dirty="0" smtClean="0"/>
              <a:t>湖南大学辅导员王莎</a:t>
            </a:r>
            <a:r>
              <a:rPr lang="en-US" altLang="zh-CN" sz="2400" b="1" dirty="0" smtClean="0"/>
              <a:t/>
            </a:r>
            <a:br>
              <a:rPr lang="en-US" altLang="zh-CN" sz="2400" b="1" dirty="0" smtClean="0"/>
            </a:br>
            <a:r>
              <a:rPr lang="zh-CN" altLang="en-US" sz="2400" b="1" dirty="0" smtClean="0"/>
              <a:t>创建</a:t>
            </a:r>
            <a:r>
              <a:rPr lang="zh-CN" altLang="en-US" sz="2800" b="1" dirty="0" smtClean="0">
                <a:solidFill>
                  <a:srgbClr val="C00000"/>
                </a:solidFill>
                <a:effectLst>
                  <a:outerShdw blurRad="38100" dist="38100" dir="2700000" algn="tl">
                    <a:srgbClr val="000000">
                      <a:alpha val="43137"/>
                    </a:srgbClr>
                  </a:outerShdw>
                </a:effectLst>
                <a:latin typeface="华文行楷" pitchFamily="2" charset="-122"/>
                <a:ea typeface="华文行楷" pitchFamily="2" charset="-122"/>
              </a:rPr>
              <a:t>团队博客</a:t>
            </a:r>
            <a:r>
              <a:rPr lang="zh-CN" altLang="en-US" sz="2400" b="1" dirty="0" smtClean="0"/>
              <a:t>为大学生心灵导航</a:t>
            </a:r>
            <a:endParaRPr lang="zh-CN" altLang="en-US" sz="2400" dirty="0"/>
          </a:p>
        </p:txBody>
      </p:sp>
      <p:pic>
        <p:nvPicPr>
          <p:cNvPr id="4" name="内容占位符 3" descr="http://www.jyb.cn/high/gdjyxw/201205/W020120507655500250875.jpg"/>
          <p:cNvPicPr>
            <a:picLocks noGrp="1"/>
          </p:cNvPicPr>
          <p:nvPr>
            <p:ph idx="1"/>
          </p:nvPr>
        </p:nvPicPr>
        <p:blipFill>
          <a:blip r:embed="rId2" cstate="print"/>
          <a:srcRect/>
          <a:stretch>
            <a:fillRect/>
          </a:stretch>
        </p:blipFill>
        <p:spPr bwMode="auto">
          <a:xfrm>
            <a:off x="1763688" y="2060848"/>
            <a:ext cx="5760640" cy="4248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052736"/>
          <a:ext cx="8229600" cy="5073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179512" y="975866"/>
            <a:ext cx="8964488" cy="652934"/>
          </a:xfrm>
        </p:spPr>
        <p:txBody>
          <a:bodyPr/>
          <a:lstStyle/>
          <a:p>
            <a:pPr>
              <a:lnSpc>
                <a:spcPct val="150000"/>
              </a:lnSpc>
            </a:pPr>
            <a:r>
              <a:rPr lang="en-US" altLang="zh-CN" sz="2400" b="1" dirty="0" smtClean="0"/>
              <a:t>2. </a:t>
            </a:r>
            <a:r>
              <a:rPr lang="zh-CN" altLang="en-US" sz="2400" b="1" dirty="0" smtClean="0"/>
              <a:t>安庆师范学院辅导员华秀梅</a:t>
            </a:r>
            <a:r>
              <a:rPr lang="en-US" altLang="zh-CN" sz="2400" b="1" dirty="0" smtClean="0"/>
              <a:t/>
            </a:r>
            <a:br>
              <a:rPr lang="en-US" altLang="zh-CN" sz="2400" b="1" dirty="0" smtClean="0"/>
            </a:br>
            <a:r>
              <a:rPr lang="zh-CN" altLang="en-US" sz="2400" b="1" dirty="0" smtClean="0"/>
              <a:t>执著探索</a:t>
            </a:r>
            <a:r>
              <a:rPr lang="zh-CN" altLang="en-US" sz="2800" b="1" dirty="0" smtClean="0">
                <a:solidFill>
                  <a:srgbClr val="C00000"/>
                </a:solidFill>
                <a:latin typeface="华文行楷" pitchFamily="2" charset="-122"/>
                <a:ea typeface="华文行楷" pitchFamily="2" charset="-122"/>
              </a:rPr>
              <a:t>辅导员专业化</a:t>
            </a:r>
            <a:r>
              <a:rPr lang="zh-CN" altLang="en-US" sz="2400" b="1" dirty="0" smtClean="0"/>
              <a:t>成长之路</a:t>
            </a:r>
            <a:endParaRPr lang="zh-CN" altLang="en-US" sz="2400" dirty="0"/>
          </a:p>
        </p:txBody>
      </p:sp>
      <p:pic>
        <p:nvPicPr>
          <p:cNvPr id="7" name="图片 6" descr="http://www.jyb.cn/high/gdjyxw/201205/W020120507655500251590.jpg"/>
          <p:cNvPicPr/>
          <p:nvPr/>
        </p:nvPicPr>
        <p:blipFill>
          <a:blip r:embed="rId2" cstate="print"/>
          <a:srcRect/>
          <a:stretch>
            <a:fillRect/>
          </a:stretch>
        </p:blipFill>
        <p:spPr bwMode="auto">
          <a:xfrm>
            <a:off x="2483768" y="2276872"/>
            <a:ext cx="4286250" cy="4067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980728"/>
          <a:ext cx="82296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975866"/>
            <a:ext cx="8229600" cy="652934"/>
          </a:xfrm>
        </p:spPr>
        <p:txBody>
          <a:bodyPr/>
          <a:lstStyle/>
          <a:p>
            <a:pPr>
              <a:lnSpc>
                <a:spcPct val="150000"/>
              </a:lnSpc>
            </a:pPr>
            <a:r>
              <a:rPr lang="en-US" altLang="zh-CN" sz="2400" b="1" dirty="0" smtClean="0"/>
              <a:t>3. </a:t>
            </a:r>
            <a:r>
              <a:rPr lang="zh-CN" altLang="en-US" sz="2400" b="1" dirty="0" smtClean="0"/>
              <a:t>长春大学辅导员刘海涵</a:t>
            </a:r>
            <a:r>
              <a:rPr lang="en-US" altLang="zh-CN" sz="2400" b="1" dirty="0" smtClean="0"/>
              <a:t/>
            </a:r>
            <a:br>
              <a:rPr lang="en-US" altLang="zh-CN" sz="2400" b="1" dirty="0" smtClean="0"/>
            </a:br>
            <a:r>
              <a:rPr lang="zh-CN" altLang="en-US" sz="2400" b="1" dirty="0" smtClean="0"/>
              <a:t>真情</a:t>
            </a:r>
            <a:r>
              <a:rPr lang="zh-CN" altLang="en-US" sz="2800" b="1" dirty="0" smtClean="0">
                <a:solidFill>
                  <a:srgbClr val="C00000"/>
                </a:solidFill>
                <a:latin typeface="华文行楷" pitchFamily="2" charset="-122"/>
                <a:ea typeface="华文行楷" pitchFamily="2" charset="-122"/>
              </a:rPr>
              <a:t>为残疾大学生</a:t>
            </a:r>
            <a:r>
              <a:rPr lang="zh-CN" altLang="en-US" sz="2400" b="1" dirty="0" smtClean="0"/>
              <a:t>铺就成才之路</a:t>
            </a:r>
            <a:endParaRPr lang="zh-CN" altLang="en-US" sz="2400" dirty="0"/>
          </a:p>
        </p:txBody>
      </p:sp>
      <p:pic>
        <p:nvPicPr>
          <p:cNvPr id="5" name="图片 4" descr="http://www.jyb.cn/high/gdjyxw/201205/W020120507655500252055.jpg"/>
          <p:cNvPicPr/>
          <p:nvPr/>
        </p:nvPicPr>
        <p:blipFill>
          <a:blip r:embed="rId2" cstate="print"/>
          <a:srcRect/>
          <a:stretch>
            <a:fillRect/>
          </a:stretch>
        </p:blipFill>
        <p:spPr bwMode="auto">
          <a:xfrm>
            <a:off x="1979712" y="2132856"/>
            <a:ext cx="5194548" cy="38027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196752"/>
          <a:ext cx="8229600"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975866"/>
            <a:ext cx="8229600" cy="652934"/>
          </a:xfrm>
        </p:spPr>
        <p:txBody>
          <a:bodyPr/>
          <a:lstStyle/>
          <a:p>
            <a:pPr>
              <a:lnSpc>
                <a:spcPct val="150000"/>
              </a:lnSpc>
            </a:pPr>
            <a:r>
              <a:rPr lang="en-US" altLang="zh-CN" sz="2400" b="1" dirty="0" smtClean="0"/>
              <a:t>4. </a:t>
            </a:r>
            <a:r>
              <a:rPr lang="zh-CN" altLang="en-US" sz="2400" b="1" dirty="0" smtClean="0"/>
              <a:t>西藏职业技术学院辅导员次仁央宗</a:t>
            </a:r>
            <a:r>
              <a:rPr lang="en-US" sz="2400" b="1" dirty="0" smtClean="0"/>
              <a:t/>
            </a:r>
            <a:br>
              <a:rPr lang="en-US" sz="2400" b="1" dirty="0" smtClean="0"/>
            </a:br>
            <a:r>
              <a:rPr lang="zh-CN" altLang="en-US" sz="2800" b="1" dirty="0" smtClean="0">
                <a:solidFill>
                  <a:srgbClr val="C00000"/>
                </a:solidFill>
                <a:latin typeface="华文行楷" pitchFamily="2" charset="-122"/>
                <a:ea typeface="华文行楷" pitchFamily="2" charset="-122"/>
              </a:rPr>
              <a:t>下寝室进班级</a:t>
            </a:r>
            <a:r>
              <a:rPr lang="zh-CN" altLang="en-US" sz="2400" b="1" dirty="0" smtClean="0"/>
              <a:t>为困难学生解难题</a:t>
            </a:r>
            <a:endParaRPr lang="zh-CN" altLang="en-US" sz="2400" dirty="0"/>
          </a:p>
        </p:txBody>
      </p:sp>
      <p:pic>
        <p:nvPicPr>
          <p:cNvPr id="5" name="图片 4" descr="http://www.jyb.cn/high/gdjyxw/201205/W020120507655500265354.jpg"/>
          <p:cNvPicPr/>
          <p:nvPr/>
        </p:nvPicPr>
        <p:blipFill>
          <a:blip r:embed="rId2" cstate="print"/>
          <a:srcRect/>
          <a:stretch>
            <a:fillRect/>
          </a:stretch>
        </p:blipFill>
        <p:spPr bwMode="auto">
          <a:xfrm>
            <a:off x="2195736" y="2348880"/>
            <a:ext cx="4762500" cy="3819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124744"/>
          <a:ext cx="8229600" cy="5001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457200" y="975866"/>
            <a:ext cx="8229600" cy="6529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ct val="150000"/>
              </a:lnSpc>
            </a:pPr>
            <a:r>
              <a:rPr lang="en-US" altLang="zh-CN" sz="2400" b="1" kern="0" dirty="0" smtClean="0">
                <a:solidFill>
                  <a:schemeClr val="tx2"/>
                </a:solidFill>
                <a:latin typeface="+mj-lt"/>
                <a:ea typeface="+mj-ea"/>
                <a:cs typeface="+mj-cs"/>
              </a:rPr>
              <a:t>5</a:t>
            </a:r>
            <a:r>
              <a:rPr kumimoji="0" lang="en-US" altLang="zh-CN" sz="2400" b="1" i="0" u="none" strike="noStrike" kern="0" cap="none" spc="0" normalizeH="0" baseline="0" noProof="0" dirty="0" smtClean="0">
                <a:ln>
                  <a:noFill/>
                </a:ln>
                <a:solidFill>
                  <a:schemeClr val="tx2"/>
                </a:solidFill>
                <a:effectLst/>
                <a:uLnTx/>
                <a:uFillTx/>
                <a:latin typeface="+mj-lt"/>
                <a:ea typeface="+mj-ea"/>
                <a:cs typeface="+mj-cs"/>
              </a:rPr>
              <a:t>.</a:t>
            </a:r>
            <a:r>
              <a:rPr lang="zh-CN" altLang="en-US" sz="2400" b="1" dirty="0" smtClean="0"/>
              <a:t>天津大学辅导员柳丰林</a:t>
            </a:r>
            <a:endParaRPr lang="en-US" altLang="zh-CN" sz="2400" b="1" dirty="0" smtClean="0"/>
          </a:p>
          <a:p>
            <a:pPr lvl="0" algn="ctr" eaLnBrk="0" hangingPunct="0">
              <a:lnSpc>
                <a:spcPct val="150000"/>
              </a:lnSpc>
            </a:pPr>
            <a:r>
              <a:rPr lang="zh-CN" altLang="en-US" sz="2800" b="1" dirty="0" smtClean="0">
                <a:solidFill>
                  <a:srgbClr val="C00000"/>
                </a:solidFill>
                <a:latin typeface="华文行楷" pitchFamily="2" charset="-122"/>
                <a:ea typeface="华文行楷" pitchFamily="2" charset="-122"/>
              </a:rPr>
              <a:t>学生成长背后</a:t>
            </a:r>
            <a:r>
              <a:rPr lang="zh-CN" altLang="en-US" sz="2400" b="1" dirty="0" smtClean="0"/>
              <a:t>都有他真诚的关怀</a:t>
            </a:r>
            <a:endParaRPr kumimoji="0" lang="zh-CN" altLang="en-US" sz="2400" b="0" i="0" u="none" strike="noStrike" kern="0" cap="none" spc="0" normalizeH="0" baseline="0" noProof="0" dirty="0">
              <a:ln>
                <a:noFill/>
              </a:ln>
              <a:solidFill>
                <a:schemeClr val="tx2"/>
              </a:solidFill>
              <a:effectLst/>
              <a:uLnTx/>
              <a:uFillTx/>
              <a:latin typeface="+mj-lt"/>
              <a:ea typeface="+mj-ea"/>
              <a:cs typeface="+mj-cs"/>
            </a:endParaRPr>
          </a:p>
        </p:txBody>
      </p:sp>
      <p:pic>
        <p:nvPicPr>
          <p:cNvPr id="6" name="图片 5" descr="http://www.jyb.cn/high/gdjyxw/201205/W020120507655500260175.jpg"/>
          <p:cNvPicPr/>
          <p:nvPr/>
        </p:nvPicPr>
        <p:blipFill>
          <a:blip r:embed="rId2" cstate="print"/>
          <a:srcRect/>
          <a:stretch>
            <a:fillRect/>
          </a:stretch>
        </p:blipFill>
        <p:spPr bwMode="auto">
          <a:xfrm>
            <a:off x="2195736" y="2276872"/>
            <a:ext cx="47625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196752"/>
          <a:ext cx="8229600"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457200" y="975866"/>
            <a:ext cx="8229600" cy="6529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ct val="150000"/>
              </a:lnSpc>
            </a:pPr>
            <a:r>
              <a:rPr lang="en-US" altLang="zh-CN" sz="2400" b="1" kern="0" dirty="0" smtClean="0">
                <a:solidFill>
                  <a:schemeClr val="tx2"/>
                </a:solidFill>
                <a:latin typeface="+mj-lt"/>
                <a:ea typeface="+mj-ea"/>
                <a:cs typeface="+mj-cs"/>
              </a:rPr>
              <a:t>6</a:t>
            </a:r>
            <a:r>
              <a:rPr kumimoji="0" lang="en-US" altLang="zh-CN" sz="2400" b="1" i="0" u="none" strike="noStrike" kern="0" cap="none" spc="0" normalizeH="0" baseline="0" noProof="0" dirty="0" smtClean="0">
                <a:ln>
                  <a:noFill/>
                </a:ln>
                <a:solidFill>
                  <a:schemeClr val="tx2"/>
                </a:solidFill>
                <a:effectLst/>
                <a:uLnTx/>
                <a:uFillTx/>
                <a:latin typeface="+mj-lt"/>
                <a:ea typeface="+mj-ea"/>
                <a:cs typeface="+mj-cs"/>
              </a:rPr>
              <a:t>. </a:t>
            </a:r>
            <a:r>
              <a:rPr lang="zh-CN" altLang="en-US" sz="2400" b="1" dirty="0" smtClean="0"/>
              <a:t>南京特殊教育职业技术学院辅导员黄珏</a:t>
            </a:r>
            <a:endParaRPr lang="en-US" altLang="zh-CN" sz="2400" b="1" dirty="0" smtClean="0"/>
          </a:p>
          <a:p>
            <a:pPr lvl="0" algn="ctr" eaLnBrk="0" hangingPunct="0">
              <a:lnSpc>
                <a:spcPct val="150000"/>
              </a:lnSpc>
            </a:pPr>
            <a:r>
              <a:rPr lang="zh-CN" altLang="en-US" sz="2400" b="1" dirty="0" smtClean="0"/>
              <a:t>真情</a:t>
            </a:r>
            <a:r>
              <a:rPr lang="zh-CN" altLang="en-US" sz="2800" b="1" dirty="0" smtClean="0">
                <a:solidFill>
                  <a:srgbClr val="C00000"/>
                </a:solidFill>
                <a:latin typeface="华文行楷" pitchFamily="2" charset="-122"/>
                <a:ea typeface="华文行楷" pitchFamily="2" charset="-122"/>
              </a:rPr>
              <a:t>融入聋人大学生</a:t>
            </a:r>
            <a:r>
              <a:rPr lang="zh-CN" altLang="en-US" sz="2400" b="1" dirty="0" smtClean="0"/>
              <a:t>无声的世界</a:t>
            </a:r>
            <a:endParaRPr kumimoji="0" lang="zh-CN" altLang="en-US" sz="2400" b="0" i="0" u="none" strike="noStrike" kern="0" cap="none" spc="0" normalizeH="0" baseline="0" noProof="0" dirty="0">
              <a:ln>
                <a:noFill/>
              </a:ln>
              <a:solidFill>
                <a:schemeClr val="tx2"/>
              </a:solidFill>
              <a:effectLst/>
              <a:uLnTx/>
              <a:uFillTx/>
              <a:latin typeface="+mj-lt"/>
              <a:ea typeface="+mj-ea"/>
              <a:cs typeface="+mj-cs"/>
            </a:endParaRPr>
          </a:p>
        </p:txBody>
      </p:sp>
      <p:pic>
        <p:nvPicPr>
          <p:cNvPr id="5" name="图片 4" descr="http://www.jyb.cn/high/gdjyxw/201205/W020120507655500276163.jpg"/>
          <p:cNvPicPr/>
          <p:nvPr/>
        </p:nvPicPr>
        <p:blipFill>
          <a:blip r:embed="rId2" cstate="print"/>
          <a:srcRect/>
          <a:stretch>
            <a:fillRect/>
          </a:stretch>
        </p:blipFill>
        <p:spPr bwMode="auto">
          <a:xfrm>
            <a:off x="2195736" y="2276872"/>
            <a:ext cx="4762500" cy="346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357158" y="928670"/>
          <a:ext cx="8329642" cy="5197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457200" y="975866"/>
            <a:ext cx="8229600" cy="6529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ct val="150000"/>
              </a:lnSpc>
            </a:pPr>
            <a:r>
              <a:rPr lang="en-US" altLang="zh-CN" sz="2400" b="1" kern="0" dirty="0" smtClean="0">
                <a:solidFill>
                  <a:schemeClr val="tx2"/>
                </a:solidFill>
                <a:latin typeface="+mj-lt"/>
                <a:ea typeface="+mj-ea"/>
                <a:cs typeface="+mj-cs"/>
              </a:rPr>
              <a:t>7</a:t>
            </a:r>
            <a:r>
              <a:rPr kumimoji="0" lang="en-US" altLang="zh-CN" sz="2400" b="1" i="0" u="none" strike="noStrike" kern="0" cap="none" spc="0" normalizeH="0" baseline="0" noProof="0" dirty="0" smtClean="0">
                <a:ln>
                  <a:noFill/>
                </a:ln>
                <a:solidFill>
                  <a:schemeClr val="tx2"/>
                </a:solidFill>
                <a:effectLst/>
                <a:uLnTx/>
                <a:uFillTx/>
                <a:latin typeface="+mj-lt"/>
                <a:ea typeface="+mj-ea"/>
                <a:cs typeface="+mj-cs"/>
              </a:rPr>
              <a:t>. </a:t>
            </a:r>
            <a:r>
              <a:rPr lang="zh-CN" altLang="en-US" sz="2400" b="1" dirty="0" smtClean="0"/>
              <a:t>清华大学辅导员彭凌</a:t>
            </a:r>
            <a:endParaRPr lang="en-US" altLang="zh-CN" sz="2400" b="1" dirty="0" smtClean="0"/>
          </a:p>
          <a:p>
            <a:pPr lvl="0" algn="ctr" eaLnBrk="0" hangingPunct="0">
              <a:lnSpc>
                <a:spcPct val="150000"/>
              </a:lnSpc>
            </a:pPr>
            <a:r>
              <a:rPr lang="zh-CN" altLang="en-US" sz="2400" b="1" dirty="0" smtClean="0"/>
              <a:t>把</a:t>
            </a:r>
            <a:r>
              <a:rPr lang="zh-CN" altLang="en-US" sz="2800" b="1" dirty="0" smtClean="0">
                <a:solidFill>
                  <a:srgbClr val="C00000"/>
                </a:solidFill>
                <a:latin typeface="华文行楷" pitchFamily="2" charset="-122"/>
                <a:ea typeface="华文行楷" pitchFamily="2" charset="-122"/>
              </a:rPr>
              <a:t>全部心血</a:t>
            </a:r>
            <a:r>
              <a:rPr lang="zh-CN" altLang="en-US" sz="2400" b="1" dirty="0" smtClean="0"/>
              <a:t>倾注在青年学子身上</a:t>
            </a:r>
            <a:endParaRPr kumimoji="0" lang="zh-CN" altLang="en-US" sz="2400" b="0" i="0" u="none" strike="noStrike" kern="0" cap="none" spc="0" normalizeH="0" baseline="0" noProof="0" dirty="0">
              <a:ln>
                <a:noFill/>
              </a:ln>
              <a:solidFill>
                <a:schemeClr val="tx2"/>
              </a:solidFill>
              <a:effectLst/>
              <a:uLnTx/>
              <a:uFillTx/>
              <a:latin typeface="+mj-lt"/>
              <a:ea typeface="+mj-ea"/>
              <a:cs typeface="+mj-cs"/>
            </a:endParaRPr>
          </a:p>
        </p:txBody>
      </p:sp>
      <p:pic>
        <p:nvPicPr>
          <p:cNvPr id="5" name="图片 4" descr="http://www.jyb.cn/high/gdjyxw/201205/W020120507655500277821.jpg"/>
          <p:cNvPicPr/>
          <p:nvPr/>
        </p:nvPicPr>
        <p:blipFill>
          <a:blip r:embed="rId2" cstate="print"/>
          <a:srcRect/>
          <a:stretch>
            <a:fillRect/>
          </a:stretch>
        </p:blipFill>
        <p:spPr bwMode="auto">
          <a:xfrm>
            <a:off x="2190750" y="2063080"/>
            <a:ext cx="47625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196752"/>
          <a:ext cx="8229600"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457200" y="975866"/>
            <a:ext cx="8229600" cy="6529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ct val="150000"/>
              </a:lnSpc>
            </a:pPr>
            <a:r>
              <a:rPr lang="en-US" altLang="zh-CN" sz="2400" b="1" kern="0" dirty="0" smtClean="0">
                <a:solidFill>
                  <a:schemeClr val="tx2"/>
                </a:solidFill>
                <a:latin typeface="+mj-lt"/>
                <a:ea typeface="+mj-ea"/>
                <a:cs typeface="+mj-cs"/>
              </a:rPr>
              <a:t>8</a:t>
            </a:r>
            <a:r>
              <a:rPr kumimoji="0" lang="en-US" altLang="zh-CN" sz="2400" b="1" i="0" u="none" strike="noStrike" kern="0" cap="none" spc="0" normalizeH="0" baseline="0" noProof="0" dirty="0" smtClean="0">
                <a:ln>
                  <a:noFill/>
                </a:ln>
                <a:solidFill>
                  <a:schemeClr val="tx2"/>
                </a:solidFill>
                <a:effectLst/>
                <a:uLnTx/>
                <a:uFillTx/>
                <a:latin typeface="+mj-lt"/>
                <a:ea typeface="+mj-ea"/>
                <a:cs typeface="+mj-cs"/>
              </a:rPr>
              <a:t>. </a:t>
            </a:r>
            <a:r>
              <a:rPr lang="zh-CN" altLang="en-US" sz="2400" b="1" dirty="0" smtClean="0"/>
              <a:t>哈尔滨工业大学辅导员董霖</a:t>
            </a:r>
            <a:endParaRPr lang="en-US" altLang="zh-CN" sz="2400" b="1" dirty="0" smtClean="0"/>
          </a:p>
          <a:p>
            <a:pPr lvl="0" algn="ctr" eaLnBrk="0" hangingPunct="0">
              <a:lnSpc>
                <a:spcPct val="150000"/>
              </a:lnSpc>
            </a:pPr>
            <a:r>
              <a:rPr lang="zh-CN" altLang="en-US" sz="2400" b="1" dirty="0" smtClean="0"/>
              <a:t>常年摸爬滚打在学生工作第一线</a:t>
            </a:r>
            <a:endParaRPr kumimoji="0" lang="zh-CN" altLang="en-US" sz="2400" b="0" i="0" u="none" strike="noStrike" kern="0" cap="none" spc="0" normalizeH="0" baseline="0" noProof="0" dirty="0">
              <a:ln>
                <a:noFill/>
              </a:ln>
              <a:solidFill>
                <a:schemeClr val="tx2"/>
              </a:solidFill>
              <a:effectLst/>
              <a:uLnTx/>
              <a:uFillTx/>
              <a:latin typeface="+mj-lt"/>
              <a:ea typeface="+mj-ea"/>
              <a:cs typeface="+mj-cs"/>
            </a:endParaRPr>
          </a:p>
        </p:txBody>
      </p:sp>
      <p:pic>
        <p:nvPicPr>
          <p:cNvPr id="5" name="图片 4" descr="http://www.jyb.cn/high/gdjyxw/201205/W020120507655500278877.jpg"/>
          <p:cNvPicPr/>
          <p:nvPr/>
        </p:nvPicPr>
        <p:blipFill>
          <a:blip r:embed="rId2" cstate="print"/>
          <a:srcRect/>
          <a:stretch>
            <a:fillRect/>
          </a:stretch>
        </p:blipFill>
        <p:spPr bwMode="auto">
          <a:xfrm>
            <a:off x="2195736" y="2276872"/>
            <a:ext cx="4762500" cy="375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980728"/>
          <a:ext cx="8229600" cy="5145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457200" y="975866"/>
            <a:ext cx="8229600" cy="6529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lnSpc>
                <a:spcPct val="150000"/>
              </a:lnSpc>
            </a:pPr>
            <a:r>
              <a:rPr lang="en-US" altLang="zh-CN" sz="2400" b="1" kern="0" dirty="0" smtClean="0">
                <a:solidFill>
                  <a:schemeClr val="tx2"/>
                </a:solidFill>
                <a:latin typeface="+mj-lt"/>
                <a:ea typeface="+mj-ea"/>
                <a:cs typeface="+mj-cs"/>
              </a:rPr>
              <a:t>9</a:t>
            </a:r>
            <a:r>
              <a:rPr kumimoji="0" lang="en-US" altLang="zh-CN" sz="2400" b="1" i="0" u="none" strike="noStrike" kern="0" cap="none" spc="0" normalizeH="0" baseline="0" noProof="0" dirty="0" smtClean="0">
                <a:ln>
                  <a:noFill/>
                </a:ln>
                <a:solidFill>
                  <a:schemeClr val="tx2"/>
                </a:solidFill>
                <a:effectLst/>
                <a:uLnTx/>
                <a:uFillTx/>
                <a:latin typeface="+mj-lt"/>
                <a:ea typeface="+mj-ea"/>
                <a:cs typeface="+mj-cs"/>
              </a:rPr>
              <a:t>. </a:t>
            </a:r>
            <a:r>
              <a:rPr lang="zh-CN" altLang="en-US" sz="2400" b="1" dirty="0" smtClean="0"/>
              <a:t>复旦大学辅导员韩秀引</a:t>
            </a:r>
            <a:endParaRPr lang="en-US" sz="2400" b="1" dirty="0" smtClean="0"/>
          </a:p>
          <a:p>
            <a:pPr lvl="0" algn="ctr" eaLnBrk="0" hangingPunct="0">
              <a:lnSpc>
                <a:spcPct val="150000"/>
              </a:lnSpc>
            </a:pPr>
            <a:r>
              <a:rPr lang="zh-CN" altLang="en-US" sz="2400" b="1" dirty="0" smtClean="0"/>
              <a:t>对不同学生</a:t>
            </a:r>
            <a:r>
              <a:rPr lang="zh-CN" altLang="en-US" sz="2800" b="1" dirty="0" smtClean="0">
                <a:solidFill>
                  <a:srgbClr val="C00000"/>
                </a:solidFill>
                <a:latin typeface="华文行楷" pitchFamily="2" charset="-122"/>
                <a:ea typeface="华文行楷" pitchFamily="2" charset="-122"/>
              </a:rPr>
              <a:t>采取不同的指导方式</a:t>
            </a:r>
            <a:endParaRPr kumimoji="0" lang="zh-CN" altLang="en-US" sz="2400" b="0" i="0" u="none" strike="noStrike" kern="0" cap="none" spc="0" normalizeH="0" baseline="0" noProof="0" dirty="0">
              <a:ln>
                <a:noFill/>
              </a:ln>
              <a:solidFill>
                <a:srgbClr val="C00000"/>
              </a:solidFill>
              <a:effectLst/>
              <a:uLnTx/>
              <a:uFillTx/>
              <a:latin typeface="华文行楷" pitchFamily="2" charset="-122"/>
              <a:ea typeface="华文行楷" pitchFamily="2" charset="-122"/>
              <a:cs typeface="+mj-cs"/>
            </a:endParaRPr>
          </a:p>
        </p:txBody>
      </p:sp>
      <p:pic>
        <p:nvPicPr>
          <p:cNvPr id="5" name="图片 4" descr="http://www.jyb.cn/high/gdjyxw/201205/W020120507655500286008.jpg"/>
          <p:cNvPicPr/>
          <p:nvPr/>
        </p:nvPicPr>
        <p:blipFill>
          <a:blip r:embed="rId2" cstate="print"/>
          <a:srcRect/>
          <a:stretch>
            <a:fillRect/>
          </a:stretch>
        </p:blipFill>
        <p:spPr bwMode="auto">
          <a:xfrm>
            <a:off x="2411760" y="2204864"/>
            <a:ext cx="4286250" cy="405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457200" y="975866"/>
            <a:ext cx="8229600" cy="6529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kumimoji="0" lang="en-US" altLang="zh-CN" sz="2400" b="1" i="0" u="none" strike="noStrike" kern="0" cap="none" spc="0" normalizeH="0" baseline="0" noProof="0" dirty="0" smtClean="0">
                <a:ln>
                  <a:noFill/>
                </a:ln>
                <a:solidFill>
                  <a:schemeClr val="tx2"/>
                </a:solidFill>
                <a:effectLst/>
                <a:uLnTx/>
                <a:uFillTx/>
                <a:latin typeface="+mj-lt"/>
                <a:ea typeface="+mj-ea"/>
                <a:cs typeface="+mj-cs"/>
              </a:rPr>
              <a:t>10. </a:t>
            </a:r>
            <a:r>
              <a:rPr lang="zh-CN" altLang="en-US" sz="2400" b="1" dirty="0" smtClean="0"/>
              <a:t>内蒙古农业大学辅导员韩瑞平</a:t>
            </a:r>
            <a:endParaRPr lang="en-US" sz="2400" b="1" dirty="0" smtClean="0"/>
          </a:p>
          <a:p>
            <a:pPr algn="ctr">
              <a:lnSpc>
                <a:spcPct val="150000"/>
              </a:lnSpc>
            </a:pPr>
            <a:r>
              <a:rPr lang="zh-CN" altLang="en-US" sz="2800" b="1" dirty="0" smtClean="0">
                <a:solidFill>
                  <a:srgbClr val="C00000"/>
                </a:solidFill>
                <a:latin typeface="华文行楷" pitchFamily="2" charset="-122"/>
                <a:ea typeface="华文行楷" pitchFamily="2" charset="-122"/>
              </a:rPr>
              <a:t>像对待家人一样</a:t>
            </a:r>
            <a:r>
              <a:rPr lang="zh-CN" altLang="en-US" sz="2400" b="1" dirty="0" smtClean="0"/>
              <a:t>爱护每一个学生</a:t>
            </a:r>
            <a:endParaRPr lang="zh-CN" altLang="en-US" sz="2400" dirty="0"/>
          </a:p>
        </p:txBody>
      </p:sp>
      <p:pic>
        <p:nvPicPr>
          <p:cNvPr id="5" name="图片 4" descr="http://www.jyb.cn/high/gdjyxw/201205/W020120507655500287308.jpg"/>
          <p:cNvPicPr/>
          <p:nvPr/>
        </p:nvPicPr>
        <p:blipFill>
          <a:blip r:embed="rId2" cstate="print"/>
          <a:srcRect/>
          <a:stretch>
            <a:fillRect/>
          </a:stretch>
        </p:blipFill>
        <p:spPr bwMode="auto">
          <a:xfrm>
            <a:off x="2195736" y="2348880"/>
            <a:ext cx="4762500" cy="3419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357158" y="928670"/>
          <a:ext cx="8329642" cy="5197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2067</TotalTime>
  <Words>1945</Words>
  <Application>Microsoft Office PowerPoint</Application>
  <PresentationFormat>全屏显示(4:3)</PresentationFormat>
  <Paragraphs>79</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默认设计模板</vt:lpstr>
      <vt:lpstr>在平凡岗位上默默书写无悔的人生 ——2011全国高校辅导员年度人物事迹简介</vt:lpstr>
      <vt:lpstr>1. 湖南大学辅导员王莎 创建团队博客为大学生心灵导航</vt:lpstr>
      <vt:lpstr>幻灯片 3</vt:lpstr>
      <vt:lpstr>2. 安庆师范学院辅导员华秀梅 执著探索辅导员专业化成长之路</vt:lpstr>
      <vt:lpstr>幻灯片 5</vt:lpstr>
      <vt:lpstr>3. 长春大学辅导员刘海涵 真情为残疾大学生铺就成才之路</vt:lpstr>
      <vt:lpstr>幻灯片 7</vt:lpstr>
      <vt:lpstr>4. 西藏职业技术学院辅导员次仁央宗 下寝室进班级为困难学生解难题</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vector>
  </TitlesOfParts>
  <Company>WwW.YlmF.CoM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雨林木风</dc:creator>
  <cp:lastModifiedBy>User</cp:lastModifiedBy>
  <cp:revision>261</cp:revision>
  <dcterms:created xsi:type="dcterms:W3CDTF">2010-03-31T02:08:50Z</dcterms:created>
  <dcterms:modified xsi:type="dcterms:W3CDTF">2012-09-19T00:33:01Z</dcterms:modified>
</cp:coreProperties>
</file>