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BD9447-0450-46AD-99E9-DF8F89878EF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CFC5DD2-19F8-4A86-932E-C55A58CED6A1}">
      <dgm:prSet phldrT="[文本]" custT="1"/>
      <dgm:spPr/>
      <dgm:t>
        <a:bodyPr/>
        <a:lstStyle/>
        <a:p>
          <a:r>
            <a:rPr lang="zh-CN" altLang="en-US" sz="1600" b="1" dirty="0" smtClean="0"/>
            <a:t>申请</a:t>
          </a:r>
          <a:endParaRPr lang="zh-CN" altLang="en-US" sz="1600" b="1" dirty="0"/>
        </a:p>
      </dgm:t>
    </dgm:pt>
    <dgm:pt modelId="{33AB905F-F24B-43D2-9A74-24E33D2EB841}" cxnId="{2B329A0C-4A09-4EBB-816D-D6995E1D683B}" type="parTrans">
      <dgm:prSet/>
      <dgm:spPr/>
      <dgm:t>
        <a:bodyPr/>
        <a:lstStyle/>
        <a:p>
          <a:endParaRPr lang="zh-CN" altLang="en-US"/>
        </a:p>
      </dgm:t>
    </dgm:pt>
    <dgm:pt modelId="{0F052BE7-0E02-4A7A-8B8E-BE23A4D13719}" cxnId="{2B329A0C-4A09-4EBB-816D-D6995E1D683B}" type="sibTrans">
      <dgm:prSet/>
      <dgm:spPr/>
      <dgm:t>
        <a:bodyPr/>
        <a:lstStyle/>
        <a:p>
          <a:endParaRPr lang="zh-CN" altLang="en-US"/>
        </a:p>
      </dgm:t>
    </dgm:pt>
    <dgm:pt modelId="{8EC112C2-A26B-403B-9B02-367AD73AF7AC}">
      <dgm:prSet phldrT="[文本]" custT="1"/>
      <dgm:spPr/>
      <dgm:t>
        <a:bodyPr/>
        <a:lstStyle/>
        <a:p>
          <a:r>
            <a:rPr lang="zh-CN" altLang="en-US" sz="1200" dirty="0" smtClean="0"/>
            <a:t>申请人：辅导员、使用部门、外单位</a:t>
          </a:r>
          <a:endParaRPr lang="zh-CN" altLang="en-US" sz="1200" dirty="0"/>
        </a:p>
      </dgm:t>
    </dgm:pt>
    <dgm:pt modelId="{FA5C224D-C141-4D65-9649-7604BE8BF08C}" cxnId="{60A68959-BB34-48B9-BC4C-7395CA394550}" type="parTrans">
      <dgm:prSet/>
      <dgm:spPr/>
      <dgm:t>
        <a:bodyPr/>
        <a:lstStyle/>
        <a:p>
          <a:endParaRPr lang="zh-CN" altLang="en-US"/>
        </a:p>
      </dgm:t>
    </dgm:pt>
    <dgm:pt modelId="{00BFF3AC-DCC7-4531-9351-C8AE56641372}" cxnId="{60A68959-BB34-48B9-BC4C-7395CA394550}" type="sibTrans">
      <dgm:prSet/>
      <dgm:spPr/>
      <dgm:t>
        <a:bodyPr/>
        <a:lstStyle/>
        <a:p>
          <a:endParaRPr lang="zh-CN" altLang="en-US"/>
        </a:p>
      </dgm:t>
    </dgm:pt>
    <dgm:pt modelId="{1F8B6500-3CBF-478E-AF73-701664737E58}">
      <dgm:prSet phldrT="[文本]" custT="1"/>
      <dgm:spPr/>
      <dgm:t>
        <a:bodyPr/>
        <a:lstStyle/>
        <a:p>
          <a:r>
            <a:rPr lang="zh-CN" altLang="en-US" sz="1200" dirty="0" smtClean="0"/>
            <a:t>标志性文件：</a:t>
          </a:r>
          <a:r>
            <a:rPr lang="en-US" altLang="zh-CN" sz="1200" dirty="0" smtClean="0"/>
            <a:t>《</a:t>
          </a:r>
          <a:r>
            <a:rPr lang="zh-CN" altLang="en-US" sz="1200" dirty="0" smtClean="0"/>
            <a:t>查阅学生档案申请表</a:t>
          </a:r>
          <a:r>
            <a:rPr lang="en-US" altLang="zh-CN" sz="1200" dirty="0" smtClean="0"/>
            <a:t>》《</a:t>
          </a:r>
          <a:r>
            <a:rPr lang="zh-CN" altLang="en-US" sz="1200" dirty="0" smtClean="0"/>
            <a:t>政审函</a:t>
          </a:r>
          <a:r>
            <a:rPr lang="en-US" altLang="zh-CN" sz="1200" dirty="0" smtClean="0"/>
            <a:t>》</a:t>
          </a:r>
          <a:endParaRPr lang="zh-CN" altLang="en-US" sz="1200" dirty="0"/>
        </a:p>
      </dgm:t>
    </dgm:pt>
    <dgm:pt modelId="{820DC2F6-F075-44AA-A905-EF3315B264A5}" cxnId="{2BB249F5-6B0B-4300-BF0A-562DEDEB7F37}" type="parTrans">
      <dgm:prSet/>
      <dgm:spPr/>
      <dgm:t>
        <a:bodyPr/>
        <a:lstStyle/>
        <a:p>
          <a:endParaRPr lang="zh-CN" altLang="en-US"/>
        </a:p>
      </dgm:t>
    </dgm:pt>
    <dgm:pt modelId="{86C8F745-FFF0-42E6-8F18-6DE24DAAE9F7}" cxnId="{2BB249F5-6B0B-4300-BF0A-562DEDEB7F37}" type="sibTrans">
      <dgm:prSet/>
      <dgm:spPr/>
      <dgm:t>
        <a:bodyPr/>
        <a:lstStyle/>
        <a:p>
          <a:endParaRPr lang="zh-CN" altLang="en-US"/>
        </a:p>
      </dgm:t>
    </dgm:pt>
    <dgm:pt modelId="{1D72DDD6-F856-4B65-8EEB-9E7971D9E67C}">
      <dgm:prSet phldrT="[文本]" custT="1"/>
      <dgm:spPr/>
      <dgm:t>
        <a:bodyPr/>
        <a:lstStyle/>
        <a:p>
          <a:r>
            <a:rPr lang="zh-CN" altLang="en-US" sz="1600" b="1" dirty="0" smtClean="0"/>
            <a:t>审批</a:t>
          </a:r>
          <a:endParaRPr lang="zh-CN" altLang="en-US" sz="1600" b="1" dirty="0"/>
        </a:p>
      </dgm:t>
    </dgm:pt>
    <dgm:pt modelId="{E46B98D9-0E1D-4A93-A9AD-516D69EE53BC}" cxnId="{9B10E452-2E64-4822-956A-DFF5D010B378}" type="parTrans">
      <dgm:prSet/>
      <dgm:spPr/>
      <dgm:t>
        <a:bodyPr/>
        <a:lstStyle/>
        <a:p>
          <a:endParaRPr lang="zh-CN" altLang="en-US"/>
        </a:p>
      </dgm:t>
    </dgm:pt>
    <dgm:pt modelId="{6BFA2C88-4ADE-4303-AC1B-526084AADA42}" cxnId="{9B10E452-2E64-4822-956A-DFF5D010B378}" type="sibTrans">
      <dgm:prSet/>
      <dgm:spPr/>
      <dgm:t>
        <a:bodyPr/>
        <a:lstStyle/>
        <a:p>
          <a:endParaRPr lang="zh-CN" altLang="en-US"/>
        </a:p>
      </dgm:t>
    </dgm:pt>
    <dgm:pt modelId="{CF0EF603-B541-4961-8549-3767CD847F44}">
      <dgm:prSet phldrT="[文本]" custT="1"/>
      <dgm:spPr/>
      <dgm:t>
        <a:bodyPr/>
        <a:lstStyle/>
        <a:p>
          <a:r>
            <a:rPr lang="zh-CN" altLang="en-US" sz="1200" smtClean="0"/>
            <a:t>部门审批：使用</a:t>
          </a:r>
          <a:r>
            <a:rPr lang="zh-CN" altLang="en-US" sz="1200" dirty="0" smtClean="0"/>
            <a:t>部门领导签字、盖章</a:t>
          </a:r>
          <a:endParaRPr lang="zh-CN" altLang="en-US" sz="1200" dirty="0"/>
        </a:p>
      </dgm:t>
    </dgm:pt>
    <dgm:pt modelId="{759788CB-98C3-40DE-86CD-AD63AEDA0916}" cxnId="{442B75CD-10CC-4087-9AF4-741D675B687D}" type="parTrans">
      <dgm:prSet/>
      <dgm:spPr/>
      <dgm:t>
        <a:bodyPr/>
        <a:lstStyle/>
        <a:p>
          <a:endParaRPr lang="zh-CN" altLang="en-US"/>
        </a:p>
      </dgm:t>
    </dgm:pt>
    <dgm:pt modelId="{A0BDFC68-A7F2-497B-835C-B4FBCE26F017}" cxnId="{442B75CD-10CC-4087-9AF4-741D675B687D}" type="sibTrans">
      <dgm:prSet/>
      <dgm:spPr/>
      <dgm:t>
        <a:bodyPr/>
        <a:lstStyle/>
        <a:p>
          <a:endParaRPr lang="zh-CN" altLang="en-US"/>
        </a:p>
      </dgm:t>
    </dgm:pt>
    <dgm:pt modelId="{833FAB20-4CEB-476F-B75A-59C82381F72E}">
      <dgm:prSet phldrT="[文本]" custT="1"/>
      <dgm:spPr/>
      <dgm:t>
        <a:bodyPr/>
        <a:lstStyle/>
        <a:p>
          <a:r>
            <a:rPr lang="zh-CN" altLang="en-US" sz="1200" dirty="0" smtClean="0"/>
            <a:t>责任部门：学生处审批</a:t>
          </a:r>
          <a:endParaRPr lang="zh-CN" altLang="en-US" sz="1200" dirty="0"/>
        </a:p>
      </dgm:t>
    </dgm:pt>
    <dgm:pt modelId="{C7EC8BA7-2710-4CA4-B2F5-AFF0936C6B24}" cxnId="{FF0273AB-D208-43EF-83FE-838DFC94F981}" type="parTrans">
      <dgm:prSet/>
      <dgm:spPr/>
      <dgm:t>
        <a:bodyPr/>
        <a:lstStyle/>
        <a:p>
          <a:endParaRPr lang="zh-CN" altLang="en-US"/>
        </a:p>
      </dgm:t>
    </dgm:pt>
    <dgm:pt modelId="{1EF845BF-2521-44B4-9077-75CC511852A8}" cxnId="{FF0273AB-D208-43EF-83FE-838DFC94F981}" type="sibTrans">
      <dgm:prSet/>
      <dgm:spPr/>
      <dgm:t>
        <a:bodyPr/>
        <a:lstStyle/>
        <a:p>
          <a:endParaRPr lang="zh-CN" altLang="en-US"/>
        </a:p>
      </dgm:t>
    </dgm:pt>
    <dgm:pt modelId="{88A8AB9E-640E-4F11-9760-FAFEFF382CBE}">
      <dgm:prSet phldrT="[文本]" custT="1"/>
      <dgm:spPr/>
      <dgm:t>
        <a:bodyPr/>
        <a:lstStyle/>
        <a:p>
          <a:r>
            <a:rPr lang="zh-CN" altLang="en-US" sz="1600" b="1" dirty="0" smtClean="0"/>
            <a:t>利用</a:t>
          </a:r>
          <a:endParaRPr lang="zh-CN" altLang="en-US" sz="1600" b="1" dirty="0"/>
        </a:p>
      </dgm:t>
    </dgm:pt>
    <dgm:pt modelId="{B20438B9-CA00-4A39-A78F-50535D32D9D7}" cxnId="{A8DF3AAE-FCAB-4750-91FD-A0C40E558587}" type="parTrans">
      <dgm:prSet/>
      <dgm:spPr/>
      <dgm:t>
        <a:bodyPr/>
        <a:lstStyle/>
        <a:p>
          <a:endParaRPr lang="zh-CN" altLang="en-US"/>
        </a:p>
      </dgm:t>
    </dgm:pt>
    <dgm:pt modelId="{B8D33B89-EA4E-4810-8A91-19A43CCD92B8}" cxnId="{A8DF3AAE-FCAB-4750-91FD-A0C40E558587}" type="sibTrans">
      <dgm:prSet/>
      <dgm:spPr/>
      <dgm:t>
        <a:bodyPr/>
        <a:lstStyle/>
        <a:p>
          <a:endParaRPr lang="zh-CN" altLang="en-US"/>
        </a:p>
      </dgm:t>
    </dgm:pt>
    <dgm:pt modelId="{346E08FF-E892-464F-A473-E1025C8FB19B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/>
            <a:t>负责部门：学生档案管理中心</a:t>
          </a:r>
          <a:r>
            <a:rPr lang="zh-CN" altLang="en-US" sz="1200" dirty="0"/>
            <a:t/>
          </a:r>
          <a:endParaRPr lang="zh-CN" altLang="en-US" sz="1200" dirty="0"/>
        </a:p>
      </dgm:t>
    </dgm:pt>
    <dgm:pt modelId="{EED37D9E-90D3-4482-81B2-B2A72F457207}" cxnId="{954533DD-150D-4C91-84DD-59909201EA8F}" type="parTrans">
      <dgm:prSet/>
      <dgm:spPr/>
      <dgm:t>
        <a:bodyPr/>
        <a:lstStyle/>
        <a:p>
          <a:endParaRPr lang="zh-CN" altLang="en-US"/>
        </a:p>
      </dgm:t>
    </dgm:pt>
    <dgm:pt modelId="{EC00A02B-6301-4F88-8290-02BB9C91EDF9}" cxnId="{954533DD-150D-4C91-84DD-59909201EA8F}" type="sibTrans">
      <dgm:prSet/>
      <dgm:spPr/>
      <dgm:t>
        <a:bodyPr/>
        <a:lstStyle/>
        <a:p>
          <a:endParaRPr lang="zh-CN" altLang="en-US"/>
        </a:p>
      </dgm:t>
    </dgm:pt>
    <dgm:pt modelId="{06F24094-2A2E-4BA4-8785-A4FC80011BE3}" type="pres">
      <dgm:prSet presAssocID="{BDBD9447-0450-46AD-99E9-DF8F89878EF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318D14A-D75B-4B11-8271-F4486B227E44}" type="pres">
      <dgm:prSet presAssocID="{5CFC5DD2-19F8-4A86-932E-C55A58CED6A1}" presName="composite" presStyleCnt="0"/>
      <dgm:spPr/>
    </dgm:pt>
    <dgm:pt modelId="{2F17B58A-4B1A-479A-BA64-1288C34B3550}" type="pres">
      <dgm:prSet presAssocID="{5CFC5DD2-19F8-4A86-932E-C55A58CED6A1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BA8D8C-8194-4BF4-B31D-B1E8E0B9A8BA}" type="pres">
      <dgm:prSet presAssocID="{5CFC5DD2-19F8-4A86-932E-C55A58CED6A1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7675E9ED-C4BE-4167-995D-6DDBF11B7840}" type="pres">
      <dgm:prSet presAssocID="{5CFC5DD2-19F8-4A86-932E-C55A58CED6A1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F08752-CC0D-46DA-AE33-2344A3280253}" type="pres">
      <dgm:prSet presAssocID="{0F052BE7-0E02-4A7A-8B8E-BE23A4D13719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E2C9C6E8-E52B-42C1-BE97-2EEB3C499B52}" type="pres">
      <dgm:prSet presAssocID="{0F052BE7-0E02-4A7A-8B8E-BE23A4D13719}" presName="connTx" presStyleCnt="0"/>
      <dgm:spPr/>
      <dgm:t>
        <a:bodyPr/>
        <a:lstStyle/>
        <a:p>
          <a:endParaRPr lang="zh-CN" altLang="en-US"/>
        </a:p>
      </dgm:t>
    </dgm:pt>
    <dgm:pt modelId="{6F19DA1B-D51F-494E-8CC7-38F5BF07D601}" type="pres">
      <dgm:prSet presAssocID="{1D72DDD6-F856-4B65-8EEB-9E7971D9E67C}" presName="composite" presStyleCnt="0"/>
      <dgm:spPr/>
    </dgm:pt>
    <dgm:pt modelId="{76F367B1-79CF-4E5A-97AA-0559565E4985}" type="pres">
      <dgm:prSet presAssocID="{1D72DDD6-F856-4B65-8EEB-9E7971D9E67C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2C0BD9-F1B0-474E-88F2-FA6C8CFD750E}" type="pres">
      <dgm:prSet presAssocID="{1D72DDD6-F856-4B65-8EEB-9E7971D9E67C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0DA3250B-C023-4802-B6AA-2B30381FD208}" type="pres">
      <dgm:prSet presAssocID="{1D72DDD6-F856-4B65-8EEB-9E7971D9E67C}" presName="desTx" presStyleLbl="fgAcc1" presStyleIdx="1" presStyleCnt="3" custLinFactNeighborX="1373" custLinFactNeighborY="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87F8DD-AA54-4B86-B164-92EB88043AB7}" type="pres">
      <dgm:prSet presAssocID="{6BFA2C88-4ADE-4303-AC1B-526084AADA42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33A6EFA6-0A8D-4B2E-BECF-8129F9EAB542}" type="pres">
      <dgm:prSet presAssocID="{6BFA2C88-4ADE-4303-AC1B-526084AADA42}" presName="connTx" presStyleCnt="0"/>
      <dgm:spPr/>
      <dgm:t>
        <a:bodyPr/>
        <a:lstStyle/>
        <a:p>
          <a:endParaRPr lang="zh-CN" altLang="en-US"/>
        </a:p>
      </dgm:t>
    </dgm:pt>
    <dgm:pt modelId="{2B50C3CC-0B19-4E64-B550-4905F638C7C6}" type="pres">
      <dgm:prSet presAssocID="{88A8AB9E-640E-4F11-9760-FAFEFF382CBE}" presName="composite" presStyleCnt="0"/>
      <dgm:spPr/>
    </dgm:pt>
    <dgm:pt modelId="{D050147B-D884-4A27-BCF0-B6E1D0299654}" type="pres">
      <dgm:prSet presAssocID="{88A8AB9E-640E-4F11-9760-FAFEFF382CBE}" presName="parTx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28E30C-4B46-4382-B968-86366572F52B}" type="pres">
      <dgm:prSet presAssocID="{88A8AB9E-640E-4F11-9760-FAFEFF382CBE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3A1AFEF5-BA6B-4929-8A62-B60E1A705C30}" type="pres">
      <dgm:prSet presAssocID="{88A8AB9E-640E-4F11-9760-FAFEFF382CBE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329A0C-4A09-4EBB-816D-D6995E1D683B}" srcId="{BDBD9447-0450-46AD-99E9-DF8F89878EFA}" destId="{5CFC5DD2-19F8-4A86-932E-C55A58CED6A1}" srcOrd="0" destOrd="0" parTransId="{33AB905F-F24B-43D2-9A74-24E33D2EB841}" sibTransId="{0F052BE7-0E02-4A7A-8B8E-BE23A4D13719}"/>
    <dgm:cxn modelId="{60A68959-BB34-48B9-BC4C-7395CA394550}" srcId="{5CFC5DD2-19F8-4A86-932E-C55A58CED6A1}" destId="{8EC112C2-A26B-403B-9B02-367AD73AF7AC}" srcOrd="0" destOrd="0" parTransId="{FA5C224D-C141-4D65-9649-7604BE8BF08C}" sibTransId="{00BFF3AC-DCC7-4531-9351-C8AE56641372}"/>
    <dgm:cxn modelId="{2BB249F5-6B0B-4300-BF0A-562DEDEB7F37}" srcId="{5CFC5DD2-19F8-4A86-932E-C55A58CED6A1}" destId="{1F8B6500-3CBF-478E-AF73-701664737E58}" srcOrd="1" destOrd="0" parTransId="{820DC2F6-F075-44AA-A905-EF3315B264A5}" sibTransId="{86C8F745-FFF0-42E6-8F18-6DE24DAAE9F7}"/>
    <dgm:cxn modelId="{9B10E452-2E64-4822-956A-DFF5D010B378}" srcId="{BDBD9447-0450-46AD-99E9-DF8F89878EFA}" destId="{1D72DDD6-F856-4B65-8EEB-9E7971D9E67C}" srcOrd="1" destOrd="0" parTransId="{E46B98D9-0E1D-4A93-A9AD-516D69EE53BC}" sibTransId="{6BFA2C88-4ADE-4303-AC1B-526084AADA42}"/>
    <dgm:cxn modelId="{442B75CD-10CC-4087-9AF4-741D675B687D}" srcId="{1D72DDD6-F856-4B65-8EEB-9E7971D9E67C}" destId="{CF0EF603-B541-4961-8549-3767CD847F44}" srcOrd="0" destOrd="1" parTransId="{759788CB-98C3-40DE-86CD-AD63AEDA0916}" sibTransId="{A0BDFC68-A7F2-497B-835C-B4FBCE26F017}"/>
    <dgm:cxn modelId="{FF0273AB-D208-43EF-83FE-838DFC94F981}" srcId="{1D72DDD6-F856-4B65-8EEB-9E7971D9E67C}" destId="{833FAB20-4CEB-476F-B75A-59C82381F72E}" srcOrd="1" destOrd="1" parTransId="{C7EC8BA7-2710-4CA4-B2F5-AFF0936C6B24}" sibTransId="{1EF845BF-2521-44B4-9077-75CC511852A8}"/>
    <dgm:cxn modelId="{A8DF3AAE-FCAB-4750-91FD-A0C40E558587}" srcId="{BDBD9447-0450-46AD-99E9-DF8F89878EFA}" destId="{88A8AB9E-640E-4F11-9760-FAFEFF382CBE}" srcOrd="2" destOrd="0" parTransId="{B20438B9-CA00-4A39-A78F-50535D32D9D7}" sibTransId="{B8D33B89-EA4E-4810-8A91-19A43CCD92B8}"/>
    <dgm:cxn modelId="{954533DD-150D-4C91-84DD-59909201EA8F}" srcId="{88A8AB9E-640E-4F11-9760-FAFEFF382CBE}" destId="{346E08FF-E892-464F-A473-E1025C8FB19B}" srcOrd="0" destOrd="2" parTransId="{EED37D9E-90D3-4482-81B2-B2A72F457207}" sibTransId="{EC00A02B-6301-4F88-8290-02BB9C91EDF9}"/>
    <dgm:cxn modelId="{280134B1-C420-4143-921A-9CB60A6C6BBB}" type="presOf" srcId="{BDBD9447-0450-46AD-99E9-DF8F89878EFA}" destId="{06F24094-2A2E-4BA4-8785-A4FC80011BE3}" srcOrd="0" destOrd="0" presId="urn:microsoft.com/office/officeart/2005/8/layout/process3"/>
    <dgm:cxn modelId="{7F3FAA25-9254-4215-A027-DBE004DD57B9}" type="presParOf" srcId="{06F24094-2A2E-4BA4-8785-A4FC80011BE3}" destId="{A318D14A-D75B-4B11-8271-F4486B227E44}" srcOrd="0" destOrd="0" presId="urn:microsoft.com/office/officeart/2005/8/layout/process3"/>
    <dgm:cxn modelId="{7D3952EC-CB71-4D85-87C8-05E4C67D8094}" type="presParOf" srcId="{A318D14A-D75B-4B11-8271-F4486B227E44}" destId="{2F17B58A-4B1A-479A-BA64-1288C34B3550}" srcOrd="0" destOrd="0" presId="urn:microsoft.com/office/officeart/2005/8/layout/process3"/>
    <dgm:cxn modelId="{1CB49BEA-4402-4568-A974-53725A49427A}" type="presOf" srcId="{5CFC5DD2-19F8-4A86-932E-C55A58CED6A1}" destId="{2F17B58A-4B1A-479A-BA64-1288C34B3550}" srcOrd="1" destOrd="0" presId="urn:microsoft.com/office/officeart/2005/8/layout/process3"/>
    <dgm:cxn modelId="{0888F75F-C980-4272-8944-6FA33414E82A}" type="presParOf" srcId="{A318D14A-D75B-4B11-8271-F4486B227E44}" destId="{F3BA8D8C-8194-4BF4-B31D-B1E8E0B9A8BA}" srcOrd="1" destOrd="0" presId="urn:microsoft.com/office/officeart/2005/8/layout/process3"/>
    <dgm:cxn modelId="{F598015D-2EE3-4F90-AC9A-913609363886}" type="presOf" srcId="{5CFC5DD2-19F8-4A86-932E-C55A58CED6A1}" destId="{F3BA8D8C-8194-4BF4-B31D-B1E8E0B9A8BA}" srcOrd="0" destOrd="0" presId="urn:microsoft.com/office/officeart/2005/8/layout/process3"/>
    <dgm:cxn modelId="{669CD82D-DACA-497D-B481-2AAFEE837F5E}" type="presParOf" srcId="{A318D14A-D75B-4B11-8271-F4486B227E44}" destId="{7675E9ED-C4BE-4167-995D-6DDBF11B7840}" srcOrd="2" destOrd="0" presId="urn:microsoft.com/office/officeart/2005/8/layout/process3"/>
    <dgm:cxn modelId="{8E066F8B-B561-422F-AFA7-5CDD6A4BC5E2}" type="presOf" srcId="{8EC112C2-A26B-403B-9B02-367AD73AF7AC}" destId="{7675E9ED-C4BE-4167-995D-6DDBF11B7840}" srcOrd="0" destOrd="0" presId="urn:microsoft.com/office/officeart/2005/8/layout/process3"/>
    <dgm:cxn modelId="{DD34F41F-5F4F-4C3D-93FC-7868AD2B9792}" type="presOf" srcId="{1F8B6500-3CBF-478E-AF73-701664737E58}" destId="{7675E9ED-C4BE-4167-995D-6DDBF11B7840}" srcOrd="0" destOrd="1" presId="urn:microsoft.com/office/officeart/2005/8/layout/process3"/>
    <dgm:cxn modelId="{79A51AEF-7105-432C-ACE7-F09485EC9CF1}" type="presParOf" srcId="{06F24094-2A2E-4BA4-8785-A4FC80011BE3}" destId="{5DF08752-CC0D-46DA-AE33-2344A3280253}" srcOrd="1" destOrd="0" presId="urn:microsoft.com/office/officeart/2005/8/layout/process3"/>
    <dgm:cxn modelId="{F1C8EEDC-937D-40C8-B7DF-5A7011CC18EB}" type="presOf" srcId="{0F052BE7-0E02-4A7A-8B8E-BE23A4D13719}" destId="{5DF08752-CC0D-46DA-AE33-2344A3280253}" srcOrd="0" destOrd="0" presId="urn:microsoft.com/office/officeart/2005/8/layout/process3"/>
    <dgm:cxn modelId="{5B73E910-4503-4DEE-BC95-185BDF4918EC}" type="presParOf" srcId="{5DF08752-CC0D-46DA-AE33-2344A3280253}" destId="{E2C9C6E8-E52B-42C1-BE97-2EEB3C499B52}" srcOrd="0" destOrd="1" presId="urn:microsoft.com/office/officeart/2005/8/layout/process3"/>
    <dgm:cxn modelId="{94BBCE38-F4F8-436A-8164-3C8C3BFBE5AD}" type="presOf" srcId="{0F052BE7-0E02-4A7A-8B8E-BE23A4D13719}" destId="{E2C9C6E8-E52B-42C1-BE97-2EEB3C499B52}" srcOrd="1" destOrd="0" presId="urn:microsoft.com/office/officeart/2005/8/layout/process3"/>
    <dgm:cxn modelId="{D03C00CB-2356-443D-B317-016A7E83DC8A}" type="presParOf" srcId="{06F24094-2A2E-4BA4-8785-A4FC80011BE3}" destId="{6F19DA1B-D51F-494E-8CC7-38F5BF07D601}" srcOrd="2" destOrd="0" presId="urn:microsoft.com/office/officeart/2005/8/layout/process3"/>
    <dgm:cxn modelId="{B0774B0C-AD45-4FA3-B54C-67BA106A7F83}" type="presParOf" srcId="{6F19DA1B-D51F-494E-8CC7-38F5BF07D601}" destId="{76F367B1-79CF-4E5A-97AA-0559565E4985}" srcOrd="0" destOrd="2" presId="urn:microsoft.com/office/officeart/2005/8/layout/process3"/>
    <dgm:cxn modelId="{A0A57927-E27B-4094-B21C-9E16D96AA6D9}" type="presOf" srcId="{1D72DDD6-F856-4B65-8EEB-9E7971D9E67C}" destId="{76F367B1-79CF-4E5A-97AA-0559565E4985}" srcOrd="1" destOrd="0" presId="urn:microsoft.com/office/officeart/2005/8/layout/process3"/>
    <dgm:cxn modelId="{59D06859-11CE-4033-8076-72A7655C1607}" type="presParOf" srcId="{6F19DA1B-D51F-494E-8CC7-38F5BF07D601}" destId="{9F2C0BD9-F1B0-474E-88F2-FA6C8CFD750E}" srcOrd="1" destOrd="2" presId="urn:microsoft.com/office/officeart/2005/8/layout/process3"/>
    <dgm:cxn modelId="{8D208BE6-614F-4EB5-8E2E-D3EFD81A257B}" type="presOf" srcId="{1D72DDD6-F856-4B65-8EEB-9E7971D9E67C}" destId="{9F2C0BD9-F1B0-474E-88F2-FA6C8CFD750E}" srcOrd="0" destOrd="0" presId="urn:microsoft.com/office/officeart/2005/8/layout/process3"/>
    <dgm:cxn modelId="{9CD8EDEB-9806-423F-89DA-4E7F04046074}" type="presParOf" srcId="{6F19DA1B-D51F-494E-8CC7-38F5BF07D601}" destId="{0DA3250B-C023-4802-B6AA-2B30381FD208}" srcOrd="2" destOrd="2" presId="urn:microsoft.com/office/officeart/2005/8/layout/process3"/>
    <dgm:cxn modelId="{6AE87CC4-6A87-4CCF-B27F-24B9535A6BB8}" type="presOf" srcId="{CF0EF603-B541-4961-8549-3767CD847F44}" destId="{0DA3250B-C023-4802-B6AA-2B30381FD208}" srcOrd="0" destOrd="0" presId="urn:microsoft.com/office/officeart/2005/8/layout/process3"/>
    <dgm:cxn modelId="{7BAC58FE-F4E6-4AF1-9354-976078637E12}" type="presOf" srcId="{833FAB20-4CEB-476F-B75A-59C82381F72E}" destId="{0DA3250B-C023-4802-B6AA-2B30381FD208}" srcOrd="0" destOrd="1" presId="urn:microsoft.com/office/officeart/2005/8/layout/process3"/>
    <dgm:cxn modelId="{472ADCED-13A0-4E17-916D-85E28143226E}" type="presParOf" srcId="{06F24094-2A2E-4BA4-8785-A4FC80011BE3}" destId="{4687F8DD-AA54-4B86-B164-92EB88043AB7}" srcOrd="3" destOrd="0" presId="urn:microsoft.com/office/officeart/2005/8/layout/process3"/>
    <dgm:cxn modelId="{55AF8B94-58F8-4335-B991-12D0E14AD6F0}" type="presOf" srcId="{6BFA2C88-4ADE-4303-AC1B-526084AADA42}" destId="{4687F8DD-AA54-4B86-B164-92EB88043AB7}" srcOrd="0" destOrd="0" presId="urn:microsoft.com/office/officeart/2005/8/layout/process3"/>
    <dgm:cxn modelId="{65488FBD-AA88-432F-AF13-2365DB8563D6}" type="presParOf" srcId="{4687F8DD-AA54-4B86-B164-92EB88043AB7}" destId="{33A6EFA6-0A8D-4B2E-BECF-8129F9EAB542}" srcOrd="0" destOrd="3" presId="urn:microsoft.com/office/officeart/2005/8/layout/process3"/>
    <dgm:cxn modelId="{64078B4E-C47D-41D2-9646-FFCC9CE0C90A}" type="presOf" srcId="{6BFA2C88-4ADE-4303-AC1B-526084AADA42}" destId="{33A6EFA6-0A8D-4B2E-BECF-8129F9EAB542}" srcOrd="1" destOrd="0" presId="urn:microsoft.com/office/officeart/2005/8/layout/process3"/>
    <dgm:cxn modelId="{91CF0337-90B7-4492-B2BF-5F6E50A4619B}" type="presParOf" srcId="{06F24094-2A2E-4BA4-8785-A4FC80011BE3}" destId="{2B50C3CC-0B19-4E64-B550-4905F638C7C6}" srcOrd="4" destOrd="0" presId="urn:microsoft.com/office/officeart/2005/8/layout/process3"/>
    <dgm:cxn modelId="{6464653C-6A41-47A0-A6B0-CC0BB5F987C2}" type="presParOf" srcId="{2B50C3CC-0B19-4E64-B550-4905F638C7C6}" destId="{D050147B-D884-4A27-BCF0-B6E1D0299654}" srcOrd="0" destOrd="4" presId="urn:microsoft.com/office/officeart/2005/8/layout/process3"/>
    <dgm:cxn modelId="{BEA787D7-0A98-4E3F-9614-F5D88AFC6317}" type="presOf" srcId="{88A8AB9E-640E-4F11-9760-FAFEFF382CBE}" destId="{D050147B-D884-4A27-BCF0-B6E1D0299654}" srcOrd="1" destOrd="0" presId="urn:microsoft.com/office/officeart/2005/8/layout/process3"/>
    <dgm:cxn modelId="{8EB6D9C7-69EC-466C-BE1D-F6023A2589A9}" type="presParOf" srcId="{2B50C3CC-0B19-4E64-B550-4905F638C7C6}" destId="{1828E30C-4B46-4382-B968-86366572F52B}" srcOrd="1" destOrd="4" presId="urn:microsoft.com/office/officeart/2005/8/layout/process3"/>
    <dgm:cxn modelId="{0601ACA3-C47F-4F92-9C8E-A5CF95F2CBDF}" type="presOf" srcId="{88A8AB9E-640E-4F11-9760-FAFEFF382CBE}" destId="{1828E30C-4B46-4382-B968-86366572F52B}" srcOrd="0" destOrd="0" presId="urn:microsoft.com/office/officeart/2005/8/layout/process3"/>
    <dgm:cxn modelId="{A57DCE0F-A6F8-482C-AAAA-7ABD091A076B}" type="presParOf" srcId="{2B50C3CC-0B19-4E64-B550-4905F638C7C6}" destId="{3A1AFEF5-BA6B-4929-8A62-B60E1A705C30}" srcOrd="2" destOrd="4" presId="urn:microsoft.com/office/officeart/2005/8/layout/process3"/>
    <dgm:cxn modelId="{106F9A34-2D87-4B08-AA63-E605ED86342E}" type="presOf" srcId="{346E08FF-E892-464F-A473-E1025C8FB19B}" destId="{3A1AFEF5-BA6B-4929-8A62-B60E1A705C30}" srcOrd="0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A8D8C-8194-4BF4-B31D-B1E8E0B9A8BA}">
      <dsp:nvSpPr>
        <dsp:cNvPr id="0" name=""/>
        <dsp:cNvSpPr/>
      </dsp:nvSpPr>
      <dsp:spPr>
        <a:xfrm>
          <a:off x="3467" y="13556"/>
          <a:ext cx="1576738" cy="691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申请</a:t>
          </a:r>
          <a:endParaRPr lang="zh-CN" altLang="en-US" sz="1600" b="1" kern="1200" dirty="0"/>
        </a:p>
      </dsp:txBody>
      <dsp:txXfrm>
        <a:off x="3467" y="13556"/>
        <a:ext cx="1576738" cy="460800"/>
      </dsp:txXfrm>
    </dsp:sp>
    <dsp:sp modelId="{7675E9ED-C4BE-4167-995D-6DDBF11B7840}">
      <dsp:nvSpPr>
        <dsp:cNvPr id="0" name=""/>
        <dsp:cNvSpPr/>
      </dsp:nvSpPr>
      <dsp:spPr>
        <a:xfrm>
          <a:off x="326414" y="474356"/>
          <a:ext cx="1576738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申请人：辅导员、使用部门、外单位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标志性文件：</a:t>
          </a:r>
          <a:r>
            <a:rPr lang="en-US" altLang="zh-CN" sz="1200" kern="1200" dirty="0" smtClean="0"/>
            <a:t>《</a:t>
          </a:r>
          <a:r>
            <a:rPr lang="zh-CN" altLang="en-US" sz="1200" kern="1200" dirty="0" smtClean="0"/>
            <a:t>查阅学生档案申请表</a:t>
          </a:r>
          <a:r>
            <a:rPr lang="en-US" altLang="zh-CN" sz="1200" kern="1200" dirty="0" smtClean="0"/>
            <a:t>》《</a:t>
          </a:r>
          <a:r>
            <a:rPr lang="zh-CN" altLang="en-US" sz="1200" kern="1200" dirty="0" smtClean="0"/>
            <a:t>政审函</a:t>
          </a:r>
          <a:r>
            <a:rPr lang="en-US" altLang="zh-CN" sz="1200" kern="1200" dirty="0" smtClean="0"/>
            <a:t>》</a:t>
          </a:r>
          <a:endParaRPr lang="zh-CN" altLang="en-US" sz="1200" kern="1200" dirty="0"/>
        </a:p>
      </dsp:txBody>
      <dsp:txXfrm>
        <a:off x="371964" y="519906"/>
        <a:ext cx="1485638" cy="1464100"/>
      </dsp:txXfrm>
    </dsp:sp>
    <dsp:sp modelId="{5DF08752-CC0D-46DA-AE33-2344A3280253}">
      <dsp:nvSpPr>
        <dsp:cNvPr id="0" name=""/>
        <dsp:cNvSpPr/>
      </dsp:nvSpPr>
      <dsp:spPr>
        <a:xfrm>
          <a:off x="1819234" y="476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300" kern="1200"/>
        </a:p>
      </dsp:txBody>
      <dsp:txXfrm>
        <a:off x="1819234" y="126187"/>
        <a:ext cx="388970" cy="235538"/>
      </dsp:txXfrm>
    </dsp:sp>
    <dsp:sp modelId="{9F2C0BD9-F1B0-474E-88F2-FA6C8CFD750E}">
      <dsp:nvSpPr>
        <dsp:cNvPr id="0" name=""/>
        <dsp:cNvSpPr/>
      </dsp:nvSpPr>
      <dsp:spPr>
        <a:xfrm>
          <a:off x="2536317" y="13556"/>
          <a:ext cx="1576738" cy="691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审批</a:t>
          </a:r>
          <a:endParaRPr lang="zh-CN" altLang="en-US" sz="1600" b="1" kern="1200" dirty="0"/>
        </a:p>
      </dsp:txBody>
      <dsp:txXfrm>
        <a:off x="2536317" y="13556"/>
        <a:ext cx="1576738" cy="460800"/>
      </dsp:txXfrm>
    </dsp:sp>
    <dsp:sp modelId="{0DA3250B-C023-4802-B6AA-2B30381FD208}">
      <dsp:nvSpPr>
        <dsp:cNvPr id="0" name=""/>
        <dsp:cNvSpPr/>
      </dsp:nvSpPr>
      <dsp:spPr>
        <a:xfrm>
          <a:off x="2880912" y="474356"/>
          <a:ext cx="1576738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smtClean="0"/>
            <a:t>部门审批：使用</a:t>
          </a:r>
          <a:r>
            <a:rPr lang="zh-CN" altLang="en-US" sz="1200" kern="1200" dirty="0" smtClean="0"/>
            <a:t>部门领导签字、盖章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责任部门：学生处审批</a:t>
          </a:r>
          <a:endParaRPr lang="zh-CN" altLang="en-US" sz="1200" kern="1200" dirty="0"/>
        </a:p>
      </dsp:txBody>
      <dsp:txXfrm>
        <a:off x="2926462" y="519906"/>
        <a:ext cx="1485638" cy="1464100"/>
      </dsp:txXfrm>
    </dsp:sp>
    <dsp:sp modelId="{4687F8DD-AA54-4B86-B164-92EB88043AB7}">
      <dsp:nvSpPr>
        <dsp:cNvPr id="0" name=""/>
        <dsp:cNvSpPr/>
      </dsp:nvSpPr>
      <dsp:spPr>
        <a:xfrm>
          <a:off x="4352083" y="47675"/>
          <a:ext cx="506739" cy="392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300" kern="1200"/>
        </a:p>
      </dsp:txBody>
      <dsp:txXfrm>
        <a:off x="4352083" y="126187"/>
        <a:ext cx="388970" cy="235538"/>
      </dsp:txXfrm>
    </dsp:sp>
    <dsp:sp modelId="{1828E30C-4B46-4382-B968-86366572F52B}">
      <dsp:nvSpPr>
        <dsp:cNvPr id="0" name=""/>
        <dsp:cNvSpPr/>
      </dsp:nvSpPr>
      <dsp:spPr>
        <a:xfrm>
          <a:off x="5069167" y="13556"/>
          <a:ext cx="1576738" cy="691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/>
            <a:t>利用</a:t>
          </a:r>
          <a:endParaRPr lang="zh-CN" altLang="en-US" sz="1600" b="1" kern="1200" dirty="0"/>
        </a:p>
      </dsp:txBody>
      <dsp:txXfrm>
        <a:off x="5069167" y="13556"/>
        <a:ext cx="1576738" cy="460800"/>
      </dsp:txXfrm>
    </dsp:sp>
    <dsp:sp modelId="{3A1AFEF5-BA6B-4929-8A62-B60E1A705C30}">
      <dsp:nvSpPr>
        <dsp:cNvPr id="0" name=""/>
        <dsp:cNvSpPr/>
      </dsp:nvSpPr>
      <dsp:spPr>
        <a:xfrm>
          <a:off x="5392113" y="474356"/>
          <a:ext cx="1576738" cy="1555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负责部门：学生档案管理科</a:t>
          </a:r>
          <a:endParaRPr lang="zh-CN" altLang="en-US" sz="1200" kern="1200" dirty="0"/>
        </a:p>
      </dsp:txBody>
      <dsp:txXfrm>
        <a:off x="5437663" y="519906"/>
        <a:ext cx="1485638" cy="1464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/>
              <a:t>上海电子信息职业技术学院</a:t>
            </a:r>
            <a:br>
              <a:rPr lang="zh-CN" altLang="en-US" sz="3200" b="1" dirty="0" smtClean="0"/>
            </a:br>
            <a:r>
              <a:rPr lang="zh-CN" altLang="en-US" sz="3200" b="1" dirty="0" smtClean="0"/>
              <a:t>学生档案</a:t>
            </a:r>
            <a:r>
              <a:rPr lang="zh-CN" altLang="en-US" sz="3200" b="1" dirty="0"/>
              <a:t>利用</a:t>
            </a:r>
            <a:r>
              <a:rPr lang="zh-CN" altLang="en-US" sz="3200" b="1" dirty="0" smtClean="0"/>
              <a:t>流程图</a:t>
            </a:r>
            <a:endParaRPr lang="zh-CN" altLang="en-US" sz="32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99592" y="1600201"/>
          <a:ext cx="6972320" cy="204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429250" y="5033645"/>
            <a:ext cx="2541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学生档案管理中心</a:t>
            </a:r>
            <a:endParaRPr lang="zh-CN" altLang="en-US" sz="1400"/>
          </a:p>
          <a:p>
            <a:pPr algn="ctr"/>
            <a:r>
              <a:rPr lang="en-US" altLang="zh-CN" sz="1400"/>
              <a:t>2019</a:t>
            </a:r>
            <a:r>
              <a:rPr lang="zh-CN" altLang="en-US" sz="1400"/>
              <a:t>年</a:t>
            </a:r>
            <a:r>
              <a:rPr lang="en-US" altLang="zh-CN" sz="1400"/>
              <a:t>9</a:t>
            </a:r>
            <a:r>
              <a:rPr lang="zh-CN" altLang="en-US" sz="1400"/>
              <a:t>月</a:t>
            </a:r>
            <a:endParaRPr lang="zh-CN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WPS 演示</Application>
  <PresentationFormat>全屏显示(4:3)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上海电子信息职业技术学院 学生档案利用流程图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occult</cp:lastModifiedBy>
  <cp:revision>34</cp:revision>
  <dcterms:created xsi:type="dcterms:W3CDTF">2013-11-07T04:28:00Z</dcterms:created>
  <dcterms:modified xsi:type="dcterms:W3CDTF">2019-11-18T03:01:13Z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