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BD9447-0450-46AD-99E9-DF8F89878EFA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CFC5DD2-19F8-4A86-932E-C55A58CED6A1}">
      <dgm:prSet phldrT="[文本]" custT="1"/>
      <dgm:spPr/>
      <dgm:t>
        <a:bodyPr/>
        <a:lstStyle/>
        <a:p>
          <a:r>
            <a:rPr lang="zh-CN" altLang="en-US" sz="1600" b="1" dirty="0" smtClean="0"/>
            <a:t>接收</a:t>
          </a:r>
          <a:endParaRPr lang="zh-CN" altLang="en-US" sz="1600" b="1" dirty="0"/>
        </a:p>
      </dgm:t>
    </dgm:pt>
    <dgm:pt modelId="{33AB905F-F24B-43D2-9A74-24E33D2EB841}" cxnId="{8F3D6386-9B01-4F56-A0E6-A2B058B5D8B6}" type="parTrans">
      <dgm:prSet/>
      <dgm:spPr/>
      <dgm:t>
        <a:bodyPr/>
        <a:lstStyle/>
        <a:p>
          <a:endParaRPr lang="zh-CN" altLang="en-US"/>
        </a:p>
      </dgm:t>
    </dgm:pt>
    <dgm:pt modelId="{0F052BE7-0E02-4A7A-8B8E-BE23A4D13719}" cxnId="{8F3D6386-9B01-4F56-A0E6-A2B058B5D8B6}" type="sibTrans">
      <dgm:prSet/>
      <dgm:spPr/>
      <dgm:t>
        <a:bodyPr/>
        <a:lstStyle/>
        <a:p>
          <a:endParaRPr lang="zh-CN" altLang="en-US"/>
        </a:p>
      </dgm:t>
    </dgm:pt>
    <dgm:pt modelId="{8EC112C2-A26B-403B-9B02-367AD73AF7AC}">
      <dgm:prSet phldrT="[文本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时间节点：开学后两个月内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FA5C224D-C141-4D65-9649-7604BE8BF08C}" cxnId="{43188F92-563A-4DFE-81D7-6859A9405459}" type="parTrans">
      <dgm:prSet/>
      <dgm:spPr/>
      <dgm:t>
        <a:bodyPr/>
        <a:lstStyle/>
        <a:p>
          <a:endParaRPr lang="zh-CN" altLang="en-US"/>
        </a:p>
      </dgm:t>
    </dgm:pt>
    <dgm:pt modelId="{00BFF3AC-DCC7-4531-9351-C8AE56641372}" cxnId="{43188F92-563A-4DFE-81D7-6859A9405459}" type="sibTrans">
      <dgm:prSet/>
      <dgm:spPr/>
      <dgm:t>
        <a:bodyPr/>
        <a:lstStyle/>
        <a:p>
          <a:endParaRPr lang="zh-CN" altLang="en-US"/>
        </a:p>
      </dgm:t>
    </dgm:pt>
    <dgm:pt modelId="{633CAC32-29A4-41EA-82D7-2C3E7C02D0CB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负责部门</a:t>
          </a:r>
          <a:r>
            <a:rPr lang="zh-CN" altLang="en-US" sz="1200" dirty="0" smtClean="0"/>
            <a:t>：招生办公司、学生档案管理中心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C253B979-8F9C-42D3-B635-FEB0664BAFC5}" cxnId="{F841FF34-8BC1-4BC9-9408-0F605B2EFE01}" type="parTrans">
      <dgm:prSet/>
      <dgm:spPr/>
    </dgm:pt>
    <dgm:pt modelId="{37E93B42-724D-4B91-8C40-923D72C64ED1}" cxnId="{F841FF34-8BC1-4BC9-9408-0F605B2EFE01}" type="sibTrans">
      <dgm:prSet/>
      <dgm:spPr/>
    </dgm:pt>
    <dgm:pt modelId="{DC446AAA-564A-484B-85C1-1D9B70317299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标志性文件：</a:t>
          </a:r>
          <a:r>
            <a:rPr lang="en-US" altLang="zh-CN" sz="1200" dirty="0" smtClean="0"/>
            <a:t>《</a:t>
          </a:r>
          <a:r>
            <a:rPr lang="zh-CN" altLang="en-US" sz="1200" dirty="0" smtClean="0"/>
            <a:t>回执单</a:t>
          </a:r>
          <a:r>
            <a:rPr lang="en-US" altLang="zh-CN" sz="1200" dirty="0" smtClean="0"/>
            <a:t>》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59B89531-F293-4D62-AF90-5F0696F6BF71}" cxnId="{C8DE9B7F-2C72-45CE-A6EC-2AF09751C4BC}" type="parTrans">
      <dgm:prSet/>
      <dgm:spPr/>
    </dgm:pt>
    <dgm:pt modelId="{E461C841-6A69-4E00-AF93-EB867823F45F}" cxnId="{C8DE9B7F-2C72-45CE-A6EC-2AF09751C4BC}" type="sibTrans">
      <dgm:prSet/>
      <dgm:spPr/>
    </dgm:pt>
    <dgm:pt modelId="{1D72DDD6-F856-4B65-8EEB-9E7971D9E67C}">
      <dgm:prSet phldrT="[文本]" custT="1"/>
      <dgm:spPr/>
      <dgm:t>
        <a:bodyPr/>
        <a:lstStyle/>
        <a:p>
          <a:r>
            <a:rPr lang="zh-CN" altLang="en-US" sz="1600" b="1" dirty="0" smtClean="0"/>
            <a:t>移交</a:t>
          </a:r>
          <a:endParaRPr lang="zh-CN" altLang="en-US" sz="1600" b="1" dirty="0"/>
        </a:p>
      </dgm:t>
    </dgm:pt>
    <dgm:pt modelId="{E46B98D9-0E1D-4A93-A9AD-516D69EE53BC}" cxnId="{1CFFC12D-CBDA-432D-8104-80E760D512DF}" type="parTrans">
      <dgm:prSet/>
      <dgm:spPr/>
      <dgm:t>
        <a:bodyPr/>
        <a:lstStyle/>
        <a:p>
          <a:endParaRPr lang="zh-CN" altLang="en-US"/>
        </a:p>
      </dgm:t>
    </dgm:pt>
    <dgm:pt modelId="{6BFA2C88-4ADE-4303-AC1B-526084AADA42}" cxnId="{1CFFC12D-CBDA-432D-8104-80E760D512DF}" type="sibTrans">
      <dgm:prSet/>
      <dgm:spPr/>
      <dgm:t>
        <a:bodyPr/>
        <a:lstStyle/>
        <a:p>
          <a:endParaRPr lang="zh-CN" altLang="en-US"/>
        </a:p>
      </dgm:t>
    </dgm:pt>
    <dgm:pt modelId="{CF0EF603-B541-4961-8549-3767CD847F44}">
      <dgm:prSet phldrT="[文本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时间节点：开学第二个月底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759788CB-98C3-40DE-86CD-AD63AEDA0916}" cxnId="{D127CE9F-40F2-4A1F-AFDA-32C204A38BBA}" type="parTrans">
      <dgm:prSet/>
      <dgm:spPr/>
      <dgm:t>
        <a:bodyPr/>
        <a:lstStyle/>
        <a:p>
          <a:endParaRPr lang="zh-CN" altLang="en-US"/>
        </a:p>
      </dgm:t>
    </dgm:pt>
    <dgm:pt modelId="{A0BDFC68-A7F2-497B-835C-B4FBCE26F017}" cxnId="{D127CE9F-40F2-4A1F-AFDA-32C204A38BBA}" type="sibTrans">
      <dgm:prSet/>
      <dgm:spPr/>
      <dgm:t>
        <a:bodyPr/>
        <a:lstStyle/>
        <a:p>
          <a:endParaRPr lang="zh-CN" altLang="en-US"/>
        </a:p>
      </dgm:t>
    </dgm:pt>
    <dgm:pt modelId="{5D8F530D-94A1-4340-8D84-3A27E0B92090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负责部门</a:t>
          </a:r>
          <a:r>
            <a:rPr lang="zh-CN" altLang="en-US" sz="1200" dirty="0" smtClean="0"/>
            <a:t>：学生档案管理中心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3DB732AE-7CF5-4369-AB63-26CAAB85EEB7}" cxnId="{BB8C9EE6-909F-477D-B499-15D52A175427}" type="parTrans">
      <dgm:prSet/>
      <dgm:spPr/>
    </dgm:pt>
    <dgm:pt modelId="{38C213B4-3CEB-4392-BEC4-7DC91CF8EC87}" cxnId="{BB8C9EE6-909F-477D-B499-15D52A175427}" type="sibTrans">
      <dgm:prSet/>
      <dgm:spPr/>
    </dgm:pt>
    <dgm:pt modelId="{49547961-D52B-42C5-BF6A-DD3F35751666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标志性文件：</a:t>
          </a:r>
          <a:r>
            <a:rPr lang="en-US" altLang="zh-CN" sz="1200" dirty="0" smtClean="0"/>
            <a:t>《XX</a:t>
          </a:r>
          <a:r>
            <a:rPr lang="zh-CN" altLang="en-US" sz="1200" dirty="0" smtClean="0"/>
            <a:t>级新生档案交接单</a:t>
          </a:r>
          <a:r>
            <a:rPr lang="en-US" altLang="zh-CN" sz="1200" dirty="0" smtClean="0"/>
            <a:t>》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3B391549-B562-43BC-B5C0-1C552705853E}" cxnId="{87AED686-B268-482E-BCD4-AB6FABE14E1E}" type="parTrans">
      <dgm:prSet/>
      <dgm:spPr/>
    </dgm:pt>
    <dgm:pt modelId="{2E2D0DCE-83D8-4953-AA3B-50C3FB500ECF}" cxnId="{87AED686-B268-482E-BCD4-AB6FABE14E1E}" type="sibTrans">
      <dgm:prSet/>
      <dgm:spPr/>
    </dgm:pt>
    <dgm:pt modelId="{88A8AB9E-640E-4F11-9760-FAFEFF382CBE}">
      <dgm:prSet phldrT="[文本]" custT="1"/>
      <dgm:spPr/>
      <dgm:t>
        <a:bodyPr/>
        <a:lstStyle/>
        <a:p>
          <a:r>
            <a:rPr lang="zh-CN" altLang="en-US" sz="1600" b="1" dirty="0" smtClean="0"/>
            <a:t>保存</a:t>
          </a:r>
          <a:endParaRPr lang="zh-CN" altLang="en-US" sz="1600" b="1" dirty="0"/>
        </a:p>
      </dgm:t>
    </dgm:pt>
    <dgm:pt modelId="{B20438B9-CA00-4A39-A78F-50535D32D9D7}" cxnId="{22691B15-C7D8-4ED2-B2ED-3259777A42F9}" type="parTrans">
      <dgm:prSet/>
      <dgm:spPr/>
      <dgm:t>
        <a:bodyPr/>
        <a:lstStyle/>
        <a:p>
          <a:endParaRPr lang="zh-CN" altLang="en-US"/>
        </a:p>
      </dgm:t>
    </dgm:pt>
    <dgm:pt modelId="{B8D33B89-EA4E-4810-8A91-19A43CCD92B8}" cxnId="{22691B15-C7D8-4ED2-B2ED-3259777A42F9}" type="sibTrans">
      <dgm:prSet/>
      <dgm:spPr/>
      <dgm:t>
        <a:bodyPr/>
        <a:lstStyle/>
        <a:p>
          <a:endParaRPr lang="zh-CN" altLang="en-US"/>
        </a:p>
      </dgm:t>
    </dgm:pt>
    <dgm:pt modelId="{346E08FF-E892-464F-A473-E1025C8FB19B}">
      <dgm:prSet phldrT="[文本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负责部门</a:t>
          </a:r>
          <a:r>
            <a:rPr lang="zh-CN" altLang="en-US" sz="1200" dirty="0" smtClean="0"/>
            <a:t>：学生档案管中心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EED37D9E-90D3-4482-81B2-B2A72F457207}" cxnId="{0DA1E208-712C-48BE-972D-2B9AC9DF5BDE}" type="parTrans">
      <dgm:prSet/>
      <dgm:spPr/>
      <dgm:t>
        <a:bodyPr/>
        <a:lstStyle/>
        <a:p>
          <a:endParaRPr lang="zh-CN" altLang="en-US"/>
        </a:p>
      </dgm:t>
    </dgm:pt>
    <dgm:pt modelId="{EC00A02B-6301-4F88-8290-02BB9C91EDF9}" cxnId="{0DA1E208-712C-48BE-972D-2B9AC9DF5BDE}" type="sibTrans">
      <dgm:prSet/>
      <dgm:spPr/>
      <dgm:t>
        <a:bodyPr/>
        <a:lstStyle/>
        <a:p>
          <a:endParaRPr lang="zh-CN" altLang="en-US"/>
        </a:p>
      </dgm:t>
    </dgm:pt>
    <dgm:pt modelId="{B499C264-324A-4193-A0F3-010E880AA071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标志性文件：</a:t>
          </a:r>
          <a:r>
            <a:rPr lang="en-US" altLang="zh-CN" sz="1200" dirty="0" smtClean="0"/>
            <a:t>《XX</a:t>
          </a:r>
          <a:r>
            <a:rPr lang="zh-CN" altLang="en-US" sz="1200" dirty="0" smtClean="0"/>
            <a:t>级学生档案号</a:t>
          </a:r>
          <a:r>
            <a:rPr lang="en-US" altLang="zh-CN" sz="1200" dirty="0" smtClean="0"/>
            <a:t>》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4EE3AEC4-8646-40B0-9F7C-3770FD9F7583}" cxnId="{A3C07E96-00A7-4CCB-B024-45C4D013CD5D}" type="parTrans">
      <dgm:prSet/>
      <dgm:spPr/>
    </dgm:pt>
    <dgm:pt modelId="{26BAE37E-3112-4EEC-9808-AF675258E968}" cxnId="{A3C07E96-00A7-4CCB-B024-45C4D013CD5D}" type="sibTrans">
      <dgm:prSet/>
      <dgm:spPr/>
    </dgm:pt>
    <dgm:pt modelId="{06F24094-2A2E-4BA4-8785-A4FC80011BE3}" type="pres">
      <dgm:prSet presAssocID="{BDBD9447-0450-46AD-99E9-DF8F89878EF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318D14A-D75B-4B11-8271-F4486B227E44}" type="pres">
      <dgm:prSet presAssocID="{5CFC5DD2-19F8-4A86-932E-C55A58CED6A1}" presName="composite" presStyleCnt="0"/>
      <dgm:spPr/>
    </dgm:pt>
    <dgm:pt modelId="{2F17B58A-4B1A-479A-BA64-1288C34B3550}" type="pres">
      <dgm:prSet presAssocID="{5CFC5DD2-19F8-4A86-932E-C55A58CED6A1}" presName="parTx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3BA8D8C-8194-4BF4-B31D-B1E8E0B9A8BA}" type="pres">
      <dgm:prSet presAssocID="{5CFC5DD2-19F8-4A86-932E-C55A58CED6A1}" presName="parSh" presStyleLbl="node1" presStyleIdx="0" presStyleCnt="3"/>
      <dgm:spPr/>
      <dgm:t>
        <a:bodyPr/>
        <a:lstStyle/>
        <a:p>
          <a:endParaRPr lang="zh-CN" altLang="en-US"/>
        </a:p>
      </dgm:t>
    </dgm:pt>
    <dgm:pt modelId="{7675E9ED-C4BE-4167-995D-6DDBF11B7840}" type="pres">
      <dgm:prSet presAssocID="{5CFC5DD2-19F8-4A86-932E-C55A58CED6A1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DF08752-CC0D-46DA-AE33-2344A3280253}" type="pres">
      <dgm:prSet presAssocID="{0F052BE7-0E02-4A7A-8B8E-BE23A4D13719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E2C9C6E8-E52B-42C1-BE97-2EEB3C499B52}" type="pres">
      <dgm:prSet presAssocID="{0F052BE7-0E02-4A7A-8B8E-BE23A4D13719}" presName="connTx" presStyleCnt="0"/>
      <dgm:spPr/>
      <dgm:t>
        <a:bodyPr/>
        <a:lstStyle/>
        <a:p>
          <a:endParaRPr lang="zh-CN" altLang="en-US"/>
        </a:p>
      </dgm:t>
    </dgm:pt>
    <dgm:pt modelId="{6F19DA1B-D51F-494E-8CC7-38F5BF07D601}" type="pres">
      <dgm:prSet presAssocID="{1D72DDD6-F856-4B65-8EEB-9E7971D9E67C}" presName="composite" presStyleCnt="0"/>
      <dgm:spPr/>
    </dgm:pt>
    <dgm:pt modelId="{76F367B1-79CF-4E5A-97AA-0559565E4985}" type="pres">
      <dgm:prSet presAssocID="{1D72DDD6-F856-4B65-8EEB-9E7971D9E67C}" presName="parTx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F2C0BD9-F1B0-474E-88F2-FA6C8CFD750E}" type="pres">
      <dgm:prSet presAssocID="{1D72DDD6-F856-4B65-8EEB-9E7971D9E67C}" presName="parSh" presStyleLbl="node1" presStyleIdx="1" presStyleCnt="3"/>
      <dgm:spPr/>
      <dgm:t>
        <a:bodyPr/>
        <a:lstStyle/>
        <a:p>
          <a:endParaRPr lang="zh-CN" altLang="en-US"/>
        </a:p>
      </dgm:t>
    </dgm:pt>
    <dgm:pt modelId="{0DA3250B-C023-4802-B6AA-2B30381FD208}" type="pres">
      <dgm:prSet presAssocID="{1D72DDD6-F856-4B65-8EEB-9E7971D9E67C}" presName="desTx" presStyleLbl="fgAcc1" presStyleIdx="1" presStyleCnt="3" custLinFactNeighborX="1373" custLinFactNeighborY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87F8DD-AA54-4B86-B164-92EB88043AB7}" type="pres">
      <dgm:prSet presAssocID="{6BFA2C88-4ADE-4303-AC1B-526084AADA42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33A6EFA6-0A8D-4B2E-BECF-8129F9EAB542}" type="pres">
      <dgm:prSet presAssocID="{6BFA2C88-4ADE-4303-AC1B-526084AADA42}" presName="connTx" presStyleCnt="0"/>
      <dgm:spPr/>
      <dgm:t>
        <a:bodyPr/>
        <a:lstStyle/>
        <a:p>
          <a:endParaRPr lang="zh-CN" altLang="en-US"/>
        </a:p>
      </dgm:t>
    </dgm:pt>
    <dgm:pt modelId="{2B50C3CC-0B19-4E64-B550-4905F638C7C6}" type="pres">
      <dgm:prSet presAssocID="{88A8AB9E-640E-4F11-9760-FAFEFF382CBE}" presName="composite" presStyleCnt="0"/>
      <dgm:spPr/>
    </dgm:pt>
    <dgm:pt modelId="{D050147B-D884-4A27-BCF0-B6E1D0299654}" type="pres">
      <dgm:prSet presAssocID="{88A8AB9E-640E-4F11-9760-FAFEFF382CBE}" presName="parTx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828E30C-4B46-4382-B968-86366572F52B}" type="pres">
      <dgm:prSet presAssocID="{88A8AB9E-640E-4F11-9760-FAFEFF382CBE}" presName="parSh" presStyleLbl="node1" presStyleIdx="2" presStyleCnt="3"/>
      <dgm:spPr/>
      <dgm:t>
        <a:bodyPr/>
        <a:lstStyle/>
        <a:p>
          <a:endParaRPr lang="zh-CN" altLang="en-US"/>
        </a:p>
      </dgm:t>
    </dgm:pt>
    <dgm:pt modelId="{3A1AFEF5-BA6B-4929-8A62-B60E1A705C30}" type="pres">
      <dgm:prSet presAssocID="{88A8AB9E-640E-4F11-9760-FAFEFF382CBE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F3D6386-9B01-4F56-A0E6-A2B058B5D8B6}" srcId="{BDBD9447-0450-46AD-99E9-DF8F89878EFA}" destId="{5CFC5DD2-19F8-4A86-932E-C55A58CED6A1}" srcOrd="0" destOrd="0" parTransId="{33AB905F-F24B-43D2-9A74-24E33D2EB841}" sibTransId="{0F052BE7-0E02-4A7A-8B8E-BE23A4D13719}"/>
    <dgm:cxn modelId="{43188F92-563A-4DFE-81D7-6859A9405459}" srcId="{5CFC5DD2-19F8-4A86-932E-C55A58CED6A1}" destId="{8EC112C2-A26B-403B-9B02-367AD73AF7AC}" srcOrd="0" destOrd="0" parTransId="{FA5C224D-C141-4D65-9649-7604BE8BF08C}" sibTransId="{00BFF3AC-DCC7-4531-9351-C8AE56641372}"/>
    <dgm:cxn modelId="{F841FF34-8BC1-4BC9-9408-0F605B2EFE01}" srcId="{5CFC5DD2-19F8-4A86-932E-C55A58CED6A1}" destId="{633CAC32-29A4-41EA-82D7-2C3E7C02D0CB}" srcOrd="1" destOrd="0" parTransId="{C253B979-8F9C-42D3-B635-FEB0664BAFC5}" sibTransId="{37E93B42-724D-4B91-8C40-923D72C64ED1}"/>
    <dgm:cxn modelId="{C8DE9B7F-2C72-45CE-A6EC-2AF09751C4BC}" srcId="{5CFC5DD2-19F8-4A86-932E-C55A58CED6A1}" destId="{DC446AAA-564A-484B-85C1-1D9B70317299}" srcOrd="2" destOrd="0" parTransId="{59B89531-F293-4D62-AF90-5F0696F6BF71}" sibTransId="{E461C841-6A69-4E00-AF93-EB867823F45F}"/>
    <dgm:cxn modelId="{1CFFC12D-CBDA-432D-8104-80E760D512DF}" srcId="{BDBD9447-0450-46AD-99E9-DF8F89878EFA}" destId="{1D72DDD6-F856-4B65-8EEB-9E7971D9E67C}" srcOrd="1" destOrd="0" parTransId="{E46B98D9-0E1D-4A93-A9AD-516D69EE53BC}" sibTransId="{6BFA2C88-4ADE-4303-AC1B-526084AADA42}"/>
    <dgm:cxn modelId="{D127CE9F-40F2-4A1F-AFDA-32C204A38BBA}" srcId="{1D72DDD6-F856-4B65-8EEB-9E7971D9E67C}" destId="{CF0EF603-B541-4961-8549-3767CD847F44}" srcOrd="0" destOrd="1" parTransId="{759788CB-98C3-40DE-86CD-AD63AEDA0916}" sibTransId="{A0BDFC68-A7F2-497B-835C-B4FBCE26F017}"/>
    <dgm:cxn modelId="{BB8C9EE6-909F-477D-B499-15D52A175427}" srcId="{1D72DDD6-F856-4B65-8EEB-9E7971D9E67C}" destId="{5D8F530D-94A1-4340-8D84-3A27E0B92090}" srcOrd="1" destOrd="1" parTransId="{3DB732AE-7CF5-4369-AB63-26CAAB85EEB7}" sibTransId="{38C213B4-3CEB-4392-BEC4-7DC91CF8EC87}"/>
    <dgm:cxn modelId="{87AED686-B268-482E-BCD4-AB6FABE14E1E}" srcId="{1D72DDD6-F856-4B65-8EEB-9E7971D9E67C}" destId="{49547961-D52B-42C5-BF6A-DD3F35751666}" srcOrd="2" destOrd="1" parTransId="{3B391549-B562-43BC-B5C0-1C552705853E}" sibTransId="{2E2D0DCE-83D8-4953-AA3B-50C3FB500ECF}"/>
    <dgm:cxn modelId="{22691B15-C7D8-4ED2-B2ED-3259777A42F9}" srcId="{BDBD9447-0450-46AD-99E9-DF8F89878EFA}" destId="{88A8AB9E-640E-4F11-9760-FAFEFF382CBE}" srcOrd="2" destOrd="0" parTransId="{B20438B9-CA00-4A39-A78F-50535D32D9D7}" sibTransId="{B8D33B89-EA4E-4810-8A91-19A43CCD92B8}"/>
    <dgm:cxn modelId="{0DA1E208-712C-48BE-972D-2B9AC9DF5BDE}" srcId="{88A8AB9E-640E-4F11-9760-FAFEFF382CBE}" destId="{346E08FF-E892-464F-A473-E1025C8FB19B}" srcOrd="0" destOrd="2" parTransId="{EED37D9E-90D3-4482-81B2-B2A72F457207}" sibTransId="{EC00A02B-6301-4F88-8290-02BB9C91EDF9}"/>
    <dgm:cxn modelId="{A3C07E96-00A7-4CCB-B024-45C4D013CD5D}" srcId="{88A8AB9E-640E-4F11-9760-FAFEFF382CBE}" destId="{B499C264-324A-4193-A0F3-010E880AA071}" srcOrd="1" destOrd="2" parTransId="{4EE3AEC4-8646-40B0-9F7C-3770FD9F7583}" sibTransId="{26BAE37E-3112-4EEC-9808-AF675258E968}"/>
    <dgm:cxn modelId="{EFDC4E72-2EE2-437D-8C34-02E60766F363}" type="presOf" srcId="{BDBD9447-0450-46AD-99E9-DF8F89878EFA}" destId="{06F24094-2A2E-4BA4-8785-A4FC80011BE3}" srcOrd="0" destOrd="0" presId="urn:microsoft.com/office/officeart/2005/8/layout/process3"/>
    <dgm:cxn modelId="{0904F7F2-0116-4A94-8C00-4099B0B2CCAF}" type="presParOf" srcId="{06F24094-2A2E-4BA4-8785-A4FC80011BE3}" destId="{A318D14A-D75B-4B11-8271-F4486B227E44}" srcOrd="0" destOrd="0" presId="urn:microsoft.com/office/officeart/2005/8/layout/process3"/>
    <dgm:cxn modelId="{CCEEF653-7913-4198-B4AB-C9EFEEAB1DB8}" type="presParOf" srcId="{A318D14A-D75B-4B11-8271-F4486B227E44}" destId="{2F17B58A-4B1A-479A-BA64-1288C34B3550}" srcOrd="0" destOrd="0" presId="urn:microsoft.com/office/officeart/2005/8/layout/process3"/>
    <dgm:cxn modelId="{DAAC70F4-2659-4F66-8151-D15FB0932D93}" type="presOf" srcId="{5CFC5DD2-19F8-4A86-932E-C55A58CED6A1}" destId="{2F17B58A-4B1A-479A-BA64-1288C34B3550}" srcOrd="1" destOrd="0" presId="urn:microsoft.com/office/officeart/2005/8/layout/process3"/>
    <dgm:cxn modelId="{4058C378-F853-4CE5-A3F4-DC9A507C1E27}" type="presParOf" srcId="{A318D14A-D75B-4B11-8271-F4486B227E44}" destId="{F3BA8D8C-8194-4BF4-B31D-B1E8E0B9A8BA}" srcOrd="1" destOrd="0" presId="urn:microsoft.com/office/officeart/2005/8/layout/process3"/>
    <dgm:cxn modelId="{ED74FB11-EAEB-43A4-AF62-472AB6C5CE12}" type="presOf" srcId="{5CFC5DD2-19F8-4A86-932E-C55A58CED6A1}" destId="{F3BA8D8C-8194-4BF4-B31D-B1E8E0B9A8BA}" srcOrd="0" destOrd="0" presId="urn:microsoft.com/office/officeart/2005/8/layout/process3"/>
    <dgm:cxn modelId="{63ACD454-3D71-49EC-A5A9-D3D5955C50C6}" type="presParOf" srcId="{A318D14A-D75B-4B11-8271-F4486B227E44}" destId="{7675E9ED-C4BE-4167-995D-6DDBF11B7840}" srcOrd="2" destOrd="0" presId="urn:microsoft.com/office/officeart/2005/8/layout/process3"/>
    <dgm:cxn modelId="{24695F45-7583-4BB2-9CE5-1C95673E1E45}" type="presOf" srcId="{8EC112C2-A26B-403B-9B02-367AD73AF7AC}" destId="{7675E9ED-C4BE-4167-995D-6DDBF11B7840}" srcOrd="0" destOrd="0" presId="urn:microsoft.com/office/officeart/2005/8/layout/process3"/>
    <dgm:cxn modelId="{5BC71B0E-B856-47D9-81A0-70E965CFC477}" type="presOf" srcId="{633CAC32-29A4-41EA-82D7-2C3E7C02D0CB}" destId="{7675E9ED-C4BE-4167-995D-6DDBF11B7840}" srcOrd="0" destOrd="1" presId="urn:microsoft.com/office/officeart/2005/8/layout/process3"/>
    <dgm:cxn modelId="{B236552B-CBDA-4EF5-A955-3C2F88C84162}" type="presOf" srcId="{DC446AAA-564A-484B-85C1-1D9B70317299}" destId="{7675E9ED-C4BE-4167-995D-6DDBF11B7840}" srcOrd="0" destOrd="2" presId="urn:microsoft.com/office/officeart/2005/8/layout/process3"/>
    <dgm:cxn modelId="{0DEDF5EE-E3ED-48BB-827D-87386B12DB05}" type="presParOf" srcId="{06F24094-2A2E-4BA4-8785-A4FC80011BE3}" destId="{5DF08752-CC0D-46DA-AE33-2344A3280253}" srcOrd="1" destOrd="0" presId="urn:microsoft.com/office/officeart/2005/8/layout/process3"/>
    <dgm:cxn modelId="{41B6DCAC-9C7B-4CF1-A1DE-FB2B89DD77A8}" type="presOf" srcId="{0F052BE7-0E02-4A7A-8B8E-BE23A4D13719}" destId="{5DF08752-CC0D-46DA-AE33-2344A3280253}" srcOrd="0" destOrd="0" presId="urn:microsoft.com/office/officeart/2005/8/layout/process3"/>
    <dgm:cxn modelId="{B7B4FF0A-E0A5-4400-A299-9B496FFBA357}" type="presParOf" srcId="{5DF08752-CC0D-46DA-AE33-2344A3280253}" destId="{E2C9C6E8-E52B-42C1-BE97-2EEB3C499B52}" srcOrd="0" destOrd="1" presId="urn:microsoft.com/office/officeart/2005/8/layout/process3"/>
    <dgm:cxn modelId="{7F4E9CD1-DAA4-4498-A1E6-94509AE04364}" type="presOf" srcId="{0F052BE7-0E02-4A7A-8B8E-BE23A4D13719}" destId="{E2C9C6E8-E52B-42C1-BE97-2EEB3C499B52}" srcOrd="1" destOrd="0" presId="urn:microsoft.com/office/officeart/2005/8/layout/process3"/>
    <dgm:cxn modelId="{CF5F79CE-90D8-45F1-81EF-8055657659E9}" type="presParOf" srcId="{06F24094-2A2E-4BA4-8785-A4FC80011BE3}" destId="{6F19DA1B-D51F-494E-8CC7-38F5BF07D601}" srcOrd="2" destOrd="0" presId="urn:microsoft.com/office/officeart/2005/8/layout/process3"/>
    <dgm:cxn modelId="{944B93B1-D84F-4E2D-966B-A9E85C605626}" type="presParOf" srcId="{6F19DA1B-D51F-494E-8CC7-38F5BF07D601}" destId="{76F367B1-79CF-4E5A-97AA-0559565E4985}" srcOrd="0" destOrd="2" presId="urn:microsoft.com/office/officeart/2005/8/layout/process3"/>
    <dgm:cxn modelId="{E47FA7C0-899D-4D42-A919-28114729F08F}" type="presOf" srcId="{1D72DDD6-F856-4B65-8EEB-9E7971D9E67C}" destId="{76F367B1-79CF-4E5A-97AA-0559565E4985}" srcOrd="1" destOrd="0" presId="urn:microsoft.com/office/officeart/2005/8/layout/process3"/>
    <dgm:cxn modelId="{A4C00052-C975-4712-9A6D-1F9A78D4C378}" type="presParOf" srcId="{6F19DA1B-D51F-494E-8CC7-38F5BF07D601}" destId="{9F2C0BD9-F1B0-474E-88F2-FA6C8CFD750E}" srcOrd="1" destOrd="2" presId="urn:microsoft.com/office/officeart/2005/8/layout/process3"/>
    <dgm:cxn modelId="{E28D8A40-5650-459E-8B27-EBACAFC5AEB2}" type="presOf" srcId="{1D72DDD6-F856-4B65-8EEB-9E7971D9E67C}" destId="{9F2C0BD9-F1B0-474E-88F2-FA6C8CFD750E}" srcOrd="0" destOrd="0" presId="urn:microsoft.com/office/officeart/2005/8/layout/process3"/>
    <dgm:cxn modelId="{BAB771CE-6F66-418E-8D39-525FBCDEF39A}" type="presParOf" srcId="{6F19DA1B-D51F-494E-8CC7-38F5BF07D601}" destId="{0DA3250B-C023-4802-B6AA-2B30381FD208}" srcOrd="2" destOrd="2" presId="urn:microsoft.com/office/officeart/2005/8/layout/process3"/>
    <dgm:cxn modelId="{222AAA30-DF07-4016-BDB3-0526472D8C66}" type="presOf" srcId="{CF0EF603-B541-4961-8549-3767CD847F44}" destId="{0DA3250B-C023-4802-B6AA-2B30381FD208}" srcOrd="0" destOrd="0" presId="urn:microsoft.com/office/officeart/2005/8/layout/process3"/>
    <dgm:cxn modelId="{C06E8DA7-5B93-4952-B3C0-43DC6E1128AF}" type="presOf" srcId="{5D8F530D-94A1-4340-8D84-3A27E0B92090}" destId="{0DA3250B-C023-4802-B6AA-2B30381FD208}" srcOrd="0" destOrd="1" presId="urn:microsoft.com/office/officeart/2005/8/layout/process3"/>
    <dgm:cxn modelId="{93745600-B67C-4162-AE20-2196FC2A5F65}" type="presOf" srcId="{49547961-D52B-42C5-BF6A-DD3F35751666}" destId="{0DA3250B-C023-4802-B6AA-2B30381FD208}" srcOrd="0" destOrd="2" presId="urn:microsoft.com/office/officeart/2005/8/layout/process3"/>
    <dgm:cxn modelId="{2E76F713-CB21-4148-A786-E961D52B49C4}" type="presParOf" srcId="{06F24094-2A2E-4BA4-8785-A4FC80011BE3}" destId="{4687F8DD-AA54-4B86-B164-92EB88043AB7}" srcOrd="3" destOrd="0" presId="urn:microsoft.com/office/officeart/2005/8/layout/process3"/>
    <dgm:cxn modelId="{83FB2C67-DEA4-430B-9CD4-CE1CA41042E3}" type="presOf" srcId="{6BFA2C88-4ADE-4303-AC1B-526084AADA42}" destId="{4687F8DD-AA54-4B86-B164-92EB88043AB7}" srcOrd="0" destOrd="0" presId="urn:microsoft.com/office/officeart/2005/8/layout/process3"/>
    <dgm:cxn modelId="{E5B4CEF5-A680-47E0-B7BD-08513DAA4FDB}" type="presParOf" srcId="{4687F8DD-AA54-4B86-B164-92EB88043AB7}" destId="{33A6EFA6-0A8D-4B2E-BECF-8129F9EAB542}" srcOrd="0" destOrd="3" presId="urn:microsoft.com/office/officeart/2005/8/layout/process3"/>
    <dgm:cxn modelId="{FB01F5A0-3402-4A68-B6DB-F5FC07EAD57D}" type="presOf" srcId="{6BFA2C88-4ADE-4303-AC1B-526084AADA42}" destId="{33A6EFA6-0A8D-4B2E-BECF-8129F9EAB542}" srcOrd="1" destOrd="0" presId="urn:microsoft.com/office/officeart/2005/8/layout/process3"/>
    <dgm:cxn modelId="{E13789AD-CFCE-4C5D-9B3C-525091544DD9}" type="presParOf" srcId="{06F24094-2A2E-4BA4-8785-A4FC80011BE3}" destId="{2B50C3CC-0B19-4E64-B550-4905F638C7C6}" srcOrd="4" destOrd="0" presId="urn:microsoft.com/office/officeart/2005/8/layout/process3"/>
    <dgm:cxn modelId="{281FCF8C-EE11-4688-8FBA-3B0658A2A8AA}" type="presParOf" srcId="{2B50C3CC-0B19-4E64-B550-4905F638C7C6}" destId="{D050147B-D884-4A27-BCF0-B6E1D0299654}" srcOrd="0" destOrd="4" presId="urn:microsoft.com/office/officeart/2005/8/layout/process3"/>
    <dgm:cxn modelId="{19C651A7-7757-44A5-87B4-5C1690FA9756}" type="presOf" srcId="{88A8AB9E-640E-4F11-9760-FAFEFF382CBE}" destId="{D050147B-D884-4A27-BCF0-B6E1D0299654}" srcOrd="1" destOrd="0" presId="urn:microsoft.com/office/officeart/2005/8/layout/process3"/>
    <dgm:cxn modelId="{B430B9C7-E565-4FA8-BFCF-ADBD560FF7E6}" type="presParOf" srcId="{2B50C3CC-0B19-4E64-B550-4905F638C7C6}" destId="{1828E30C-4B46-4382-B968-86366572F52B}" srcOrd="1" destOrd="4" presId="urn:microsoft.com/office/officeart/2005/8/layout/process3"/>
    <dgm:cxn modelId="{5D9C377A-7CFD-4069-AF32-D73AEF4EE961}" type="presOf" srcId="{88A8AB9E-640E-4F11-9760-FAFEFF382CBE}" destId="{1828E30C-4B46-4382-B968-86366572F52B}" srcOrd="0" destOrd="0" presId="urn:microsoft.com/office/officeart/2005/8/layout/process3"/>
    <dgm:cxn modelId="{D0E1FA0D-8F34-4F93-A718-83A1760720D4}" type="presParOf" srcId="{2B50C3CC-0B19-4E64-B550-4905F638C7C6}" destId="{3A1AFEF5-BA6B-4929-8A62-B60E1A705C30}" srcOrd="2" destOrd="4" presId="urn:microsoft.com/office/officeart/2005/8/layout/process3"/>
    <dgm:cxn modelId="{A22A7954-E467-462C-AFFD-E8092EA47F68}" type="presOf" srcId="{346E08FF-E892-464F-A473-E1025C8FB19B}" destId="{3A1AFEF5-BA6B-4929-8A62-B60E1A705C30}" srcOrd="0" destOrd="0" presId="urn:microsoft.com/office/officeart/2005/8/layout/process3"/>
    <dgm:cxn modelId="{5F44220E-9456-4620-9261-0AA7A66B5627}" type="presOf" srcId="{B499C264-324A-4193-A0F3-010E880AA071}" destId="{3A1AFEF5-BA6B-4929-8A62-B60E1A705C30}" srcOrd="0" destOrd="1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BD9447-0450-46AD-99E9-DF8F89878EFA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CFC5DD2-19F8-4A86-932E-C55A58CED6A1}">
      <dgm:prSet phldrT="[文本]" custT="1"/>
      <dgm:spPr/>
      <dgm:t>
        <a:bodyPr/>
        <a:lstStyle/>
        <a:p>
          <a:r>
            <a:rPr lang="zh-CN" altLang="en-US" sz="1600" b="1" dirty="0" smtClean="0"/>
            <a:t>检查</a:t>
          </a:r>
          <a:endParaRPr lang="zh-CN" altLang="en-US" sz="1600" b="1" dirty="0"/>
        </a:p>
      </dgm:t>
    </dgm:pt>
    <dgm:pt modelId="{33AB905F-F24B-43D2-9A74-24E33D2EB841}" cxnId="{3DCA584D-F8C3-4F02-8558-DACA2B35EED8}" type="parTrans">
      <dgm:prSet/>
      <dgm:spPr/>
      <dgm:t>
        <a:bodyPr/>
        <a:lstStyle/>
        <a:p>
          <a:endParaRPr lang="zh-CN" altLang="en-US"/>
        </a:p>
      </dgm:t>
    </dgm:pt>
    <dgm:pt modelId="{0F052BE7-0E02-4A7A-8B8E-BE23A4D13719}" cxnId="{3DCA584D-F8C3-4F02-8558-DACA2B35EED8}" type="sibTrans">
      <dgm:prSet/>
      <dgm:spPr/>
      <dgm:t>
        <a:bodyPr/>
        <a:lstStyle/>
        <a:p>
          <a:endParaRPr lang="zh-CN" altLang="en-US"/>
        </a:p>
      </dgm:t>
    </dgm:pt>
    <dgm:pt modelId="{8EC112C2-A26B-403B-9B02-367AD73AF7AC}">
      <dgm:prSet phldrT="[文本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时间节点：在学期间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FA5C224D-C141-4D65-9649-7604BE8BF08C}" cxnId="{27DAE519-BE5C-4BF8-A5D1-5A4569A5817D}" type="parTrans">
      <dgm:prSet/>
      <dgm:spPr/>
      <dgm:t>
        <a:bodyPr/>
        <a:lstStyle/>
        <a:p>
          <a:endParaRPr lang="zh-CN" altLang="en-US"/>
        </a:p>
      </dgm:t>
    </dgm:pt>
    <dgm:pt modelId="{00BFF3AC-DCC7-4531-9351-C8AE56641372}" cxnId="{27DAE519-BE5C-4BF8-A5D1-5A4569A5817D}" type="sibTrans">
      <dgm:prSet/>
      <dgm:spPr/>
      <dgm:t>
        <a:bodyPr/>
        <a:lstStyle/>
        <a:p>
          <a:endParaRPr lang="zh-CN" altLang="en-US"/>
        </a:p>
      </dgm:t>
    </dgm:pt>
    <dgm:pt modelId="{D85894E8-5A8A-4A95-8509-D119EC389D09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负责部门</a:t>
          </a:r>
          <a:r>
            <a:rPr lang="zh-CN" altLang="en-US" sz="1200" dirty="0" smtClean="0"/>
            <a:t>：学生档案管理中心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C156BEF5-D11E-47DD-8821-BC4A97E6098F}" cxnId="{F595D4E4-6736-4F4B-A406-C3E72CA66EB3}" type="parTrans">
      <dgm:prSet/>
      <dgm:spPr/>
    </dgm:pt>
    <dgm:pt modelId="{A9CD887C-C72D-4F35-8278-FB4A73004B9B}" cxnId="{F595D4E4-6736-4F4B-A406-C3E72CA66EB3}" type="sibTrans">
      <dgm:prSet/>
      <dgm:spPr/>
    </dgm:pt>
    <dgm:pt modelId="{6215CB70-0C6C-4647-B060-F41071744C2E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标志性文件：</a:t>
          </a:r>
          <a:r>
            <a:rPr lang="en-US" altLang="zh-CN" sz="1200" dirty="0" smtClean="0"/>
            <a:t>《</a:t>
          </a:r>
          <a:r>
            <a:rPr lang="zh-CN" altLang="en-US" sz="1200" dirty="0" smtClean="0"/>
            <a:t>学生档案必备材料补缺告知书</a:t>
          </a:r>
          <a:r>
            <a:rPr lang="en-US" altLang="zh-CN" sz="1200" dirty="0" smtClean="0"/>
            <a:t>》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E163A67A-CFE8-47E7-9CFE-E14B34480601}" cxnId="{24D27BAE-76C2-4717-AAFA-CAB6019EB789}" type="parTrans">
      <dgm:prSet/>
      <dgm:spPr/>
    </dgm:pt>
    <dgm:pt modelId="{17EF13B5-B7C3-4F1D-BACE-5786EE7A629F}" cxnId="{24D27BAE-76C2-4717-AAFA-CAB6019EB789}" type="sibTrans">
      <dgm:prSet/>
      <dgm:spPr/>
    </dgm:pt>
    <dgm:pt modelId="{1D72DDD6-F856-4B65-8EEB-9E7971D9E67C}">
      <dgm:prSet phldrT="[文本]" custT="1"/>
      <dgm:spPr/>
      <dgm:t>
        <a:bodyPr/>
        <a:lstStyle/>
        <a:p>
          <a:r>
            <a:rPr lang="zh-CN" altLang="en-US" sz="1600" b="1" dirty="0" smtClean="0"/>
            <a:t>补全</a:t>
          </a:r>
          <a:endParaRPr lang="zh-CN" altLang="en-US" sz="1600" b="1" dirty="0"/>
        </a:p>
      </dgm:t>
    </dgm:pt>
    <dgm:pt modelId="{E46B98D9-0E1D-4A93-A9AD-516D69EE53BC}" cxnId="{38BC9655-9A24-417C-B8B9-DE0B092CA286}" type="parTrans">
      <dgm:prSet/>
      <dgm:spPr/>
      <dgm:t>
        <a:bodyPr/>
        <a:lstStyle/>
        <a:p>
          <a:endParaRPr lang="zh-CN" altLang="en-US"/>
        </a:p>
      </dgm:t>
    </dgm:pt>
    <dgm:pt modelId="{6BFA2C88-4ADE-4303-AC1B-526084AADA42}" cxnId="{38BC9655-9A24-417C-B8B9-DE0B092CA286}" type="sibTrans">
      <dgm:prSet/>
      <dgm:spPr/>
      <dgm:t>
        <a:bodyPr/>
        <a:lstStyle/>
        <a:p>
          <a:endParaRPr lang="zh-CN" altLang="en-US"/>
        </a:p>
      </dgm:t>
    </dgm:pt>
    <dgm:pt modelId="{BF6612DB-5D0A-4D43-91DD-37174C286477}">
      <dgm:prSet phldrT="[文本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时间节点：在学期间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A8AB9120-CFC5-4F2D-9EA2-D9F5544DE370}" cxnId="{1D422C43-63F5-4BBA-B608-64BC552A99C3}" type="parTrans">
      <dgm:prSet/>
      <dgm:spPr/>
      <dgm:t>
        <a:bodyPr/>
        <a:lstStyle/>
        <a:p>
          <a:endParaRPr lang="zh-CN" altLang="en-US"/>
        </a:p>
      </dgm:t>
    </dgm:pt>
    <dgm:pt modelId="{F711FB01-C224-446A-9F57-8A813951651F}" cxnId="{1D422C43-63F5-4BBA-B608-64BC552A99C3}" type="sibTrans">
      <dgm:prSet/>
      <dgm:spPr/>
      <dgm:t>
        <a:bodyPr/>
        <a:lstStyle/>
        <a:p>
          <a:endParaRPr lang="zh-CN" altLang="en-US"/>
        </a:p>
      </dgm:t>
    </dgm:pt>
    <dgm:pt modelId="{80B644C1-580C-4E53-8BF9-66AFED2E88B0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负责部门</a:t>
          </a:r>
          <a:r>
            <a:rPr lang="zh-CN" altLang="en-US" sz="1200" dirty="0" smtClean="0"/>
            <a:t>：学生档案管理中心、二级学院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6210F3F9-D0C4-4935-B73A-C7D063FCECA8}" cxnId="{6A6469BA-5F93-4197-8A61-F343CA99C9F8}" type="parTrans">
      <dgm:prSet/>
      <dgm:spPr/>
    </dgm:pt>
    <dgm:pt modelId="{E2AC79AA-9D88-42DF-8DAA-FBFC9B0CD4F9}" cxnId="{6A6469BA-5F93-4197-8A61-F343CA99C9F8}" type="sibTrans">
      <dgm:prSet/>
      <dgm:spPr/>
    </dgm:pt>
    <dgm:pt modelId="{4C9A199E-59D8-4C0A-9961-1925793A70D9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标志性文件：各类材料清单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1813F224-72F8-4821-9F31-E2F240AF40C2}" cxnId="{217E0963-DAF0-42AA-B604-7458D48144D5}" type="parTrans">
      <dgm:prSet/>
      <dgm:spPr/>
    </dgm:pt>
    <dgm:pt modelId="{7FAD6077-BC49-4D08-B729-547476D2D36E}" cxnId="{217E0963-DAF0-42AA-B604-7458D48144D5}" type="sibTrans">
      <dgm:prSet/>
      <dgm:spPr/>
    </dgm:pt>
    <dgm:pt modelId="{88A8AB9E-640E-4F11-9760-FAFEFF382CBE}">
      <dgm:prSet phldrT="[文本]" custT="1"/>
      <dgm:spPr/>
      <dgm:t>
        <a:bodyPr/>
        <a:lstStyle/>
        <a:p>
          <a:r>
            <a:rPr lang="zh-CN" altLang="en-US" sz="1600" b="1" dirty="0" smtClean="0"/>
            <a:t>转递</a:t>
          </a:r>
          <a:endParaRPr lang="zh-CN" altLang="en-US" sz="1600" b="1" dirty="0"/>
        </a:p>
      </dgm:t>
    </dgm:pt>
    <dgm:pt modelId="{B20438B9-CA00-4A39-A78F-50535D32D9D7}" cxnId="{02AAB7FB-CD16-4D9F-9A28-E98BEE9BC107}" type="parTrans">
      <dgm:prSet/>
      <dgm:spPr/>
      <dgm:t>
        <a:bodyPr/>
        <a:lstStyle/>
        <a:p>
          <a:endParaRPr lang="zh-CN" altLang="en-US"/>
        </a:p>
      </dgm:t>
    </dgm:pt>
    <dgm:pt modelId="{B8D33B89-EA4E-4810-8A91-19A43CCD92B8}" cxnId="{02AAB7FB-CD16-4D9F-9A28-E98BEE9BC107}" type="sibTrans">
      <dgm:prSet/>
      <dgm:spPr/>
      <dgm:t>
        <a:bodyPr/>
        <a:lstStyle/>
        <a:p>
          <a:endParaRPr lang="zh-CN" altLang="en-US"/>
        </a:p>
      </dgm:t>
    </dgm:pt>
    <dgm:pt modelId="{346E08FF-E892-464F-A473-E1025C8FB19B}">
      <dgm:prSet phldrT="[文本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200" dirty="0" smtClean="0"/>
            <a:t>负责部门</a:t>
          </a:r>
          <a:r>
            <a:rPr lang="zh-CN" altLang="en-US" sz="1200" dirty="0" smtClean="0"/>
            <a:t>：学生档案管理中心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EED37D9E-90D3-4482-81B2-B2A72F457207}" cxnId="{45A09EB2-1462-4ACB-BE1B-1DC83FF5377C}" type="parTrans">
      <dgm:prSet/>
      <dgm:spPr/>
      <dgm:t>
        <a:bodyPr/>
        <a:lstStyle/>
        <a:p>
          <a:endParaRPr lang="zh-CN" altLang="en-US"/>
        </a:p>
      </dgm:t>
    </dgm:pt>
    <dgm:pt modelId="{EC00A02B-6301-4F88-8290-02BB9C91EDF9}" cxnId="{45A09EB2-1462-4ACB-BE1B-1DC83FF5377C}" type="sibTrans">
      <dgm:prSet/>
      <dgm:spPr/>
      <dgm:t>
        <a:bodyPr/>
        <a:lstStyle/>
        <a:p>
          <a:endParaRPr lang="zh-CN" altLang="en-US"/>
        </a:p>
      </dgm:t>
    </dgm:pt>
    <dgm:pt modelId="{17F8CE69-5DCF-470C-8748-D4A31C19BDD3}">
      <dgm:prSet phldr="0" custT="1"/>
      <dgm:spPr/>
      <dgm:t>
        <a:bodyPr vert="horz" wrap="square"/>
        <a:p>
          <a:pPr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标志性文件</a:t>
          </a:r>
          <a:r>
            <a:rPr lang="zh-CN" altLang="en-US" sz="1200" dirty="0" smtClean="0"/>
            <a:t>：</a:t>
          </a:r>
          <a:r>
            <a:rPr lang="en-US" altLang="zh-CN" sz="1200" dirty="0" smtClean="0"/>
            <a:t>《</a:t>
          </a:r>
          <a:r>
            <a:rPr lang="zh-CN" altLang="en-US" sz="1200" dirty="0" smtClean="0"/>
            <a:t>就业通知书</a:t>
          </a:r>
          <a:r>
            <a:rPr lang="en-US" altLang="zh-CN" sz="1200" dirty="0" smtClean="0"/>
            <a:t>》《</a:t>
          </a:r>
          <a:r>
            <a:rPr lang="zh-CN" altLang="en-US" sz="1200" dirty="0" smtClean="0"/>
            <a:t>调档函</a:t>
          </a:r>
          <a:r>
            <a:rPr lang="en-US" altLang="zh-CN" sz="1200" dirty="0" smtClean="0"/>
            <a:t>》《EMS</a:t>
          </a:r>
          <a:r>
            <a:rPr lang="zh-CN" altLang="en-US" sz="1200" dirty="0" smtClean="0"/>
            <a:t>专递交</a:t>
          </a:r>
          <a:r>
            <a:rPr lang="zh-CN" altLang="en-US" sz="1200" dirty="0" smtClean="0"/>
            <a:t>寄单</a:t>
          </a:r>
          <a:r>
            <a:rPr lang="en-US" altLang="zh-CN" sz="1200" dirty="0" smtClean="0"/>
            <a:t>》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89FE0CEA-5AB0-47C8-A062-27E232F30D94}" cxnId="{07712658-E532-4F9B-A90E-ABD085CC51FE}" type="parTrans">
      <dgm:prSet/>
      <dgm:spPr/>
    </dgm:pt>
    <dgm:pt modelId="{E560DD99-EB10-4EFF-A933-0F730FCDC1B0}" cxnId="{07712658-E532-4F9B-A90E-ABD085CC51FE}" type="sibTrans">
      <dgm:prSet/>
      <dgm:spPr/>
    </dgm:pt>
    <dgm:pt modelId="{06F24094-2A2E-4BA4-8785-A4FC80011BE3}" type="pres">
      <dgm:prSet presAssocID="{BDBD9447-0450-46AD-99E9-DF8F89878EF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318D14A-D75B-4B11-8271-F4486B227E44}" type="pres">
      <dgm:prSet presAssocID="{5CFC5DD2-19F8-4A86-932E-C55A58CED6A1}" presName="composite" presStyleCnt="0"/>
      <dgm:spPr/>
    </dgm:pt>
    <dgm:pt modelId="{2F17B58A-4B1A-479A-BA64-1288C34B3550}" type="pres">
      <dgm:prSet presAssocID="{5CFC5DD2-19F8-4A86-932E-C55A58CED6A1}" presName="parTx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3BA8D8C-8194-4BF4-B31D-B1E8E0B9A8BA}" type="pres">
      <dgm:prSet presAssocID="{5CFC5DD2-19F8-4A86-932E-C55A58CED6A1}" presName="parSh" presStyleLbl="node1" presStyleIdx="0" presStyleCnt="3"/>
      <dgm:spPr/>
      <dgm:t>
        <a:bodyPr/>
        <a:lstStyle/>
        <a:p>
          <a:endParaRPr lang="zh-CN" altLang="en-US"/>
        </a:p>
      </dgm:t>
    </dgm:pt>
    <dgm:pt modelId="{7675E9ED-C4BE-4167-995D-6DDBF11B7840}" type="pres">
      <dgm:prSet presAssocID="{5CFC5DD2-19F8-4A86-932E-C55A58CED6A1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DF08752-CC0D-46DA-AE33-2344A3280253}" type="pres">
      <dgm:prSet presAssocID="{0F052BE7-0E02-4A7A-8B8E-BE23A4D13719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E2C9C6E8-E52B-42C1-BE97-2EEB3C499B52}" type="pres">
      <dgm:prSet presAssocID="{0F052BE7-0E02-4A7A-8B8E-BE23A4D13719}" presName="connTx" presStyleCnt="0"/>
      <dgm:spPr/>
      <dgm:t>
        <a:bodyPr/>
        <a:lstStyle/>
        <a:p>
          <a:endParaRPr lang="zh-CN" altLang="en-US"/>
        </a:p>
      </dgm:t>
    </dgm:pt>
    <dgm:pt modelId="{6F19DA1B-D51F-494E-8CC7-38F5BF07D601}" type="pres">
      <dgm:prSet presAssocID="{1D72DDD6-F856-4B65-8EEB-9E7971D9E67C}" presName="composite" presStyleCnt="0"/>
      <dgm:spPr/>
    </dgm:pt>
    <dgm:pt modelId="{76F367B1-79CF-4E5A-97AA-0559565E4985}" type="pres">
      <dgm:prSet presAssocID="{1D72DDD6-F856-4B65-8EEB-9E7971D9E67C}" presName="parTx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F2C0BD9-F1B0-474E-88F2-FA6C8CFD750E}" type="pres">
      <dgm:prSet presAssocID="{1D72DDD6-F856-4B65-8EEB-9E7971D9E67C}" presName="parSh" presStyleLbl="node1" presStyleIdx="1" presStyleCnt="3"/>
      <dgm:spPr/>
      <dgm:t>
        <a:bodyPr/>
        <a:lstStyle/>
        <a:p>
          <a:endParaRPr lang="zh-CN" altLang="en-US"/>
        </a:p>
      </dgm:t>
    </dgm:pt>
    <dgm:pt modelId="{0DA3250B-C023-4802-B6AA-2B30381FD208}" type="pres">
      <dgm:prSet presAssocID="{1D72DDD6-F856-4B65-8EEB-9E7971D9E67C}" presName="desTx" presStyleLbl="fgAcc1" presStyleIdx="1" presStyleCnt="3" custLinFactNeighborX="1373" custLinFactNeighborY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87F8DD-AA54-4B86-B164-92EB88043AB7}" type="pres">
      <dgm:prSet presAssocID="{6BFA2C88-4ADE-4303-AC1B-526084AADA42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33A6EFA6-0A8D-4B2E-BECF-8129F9EAB542}" type="pres">
      <dgm:prSet presAssocID="{6BFA2C88-4ADE-4303-AC1B-526084AADA42}" presName="connTx" presStyleCnt="0"/>
      <dgm:spPr/>
      <dgm:t>
        <a:bodyPr/>
        <a:lstStyle/>
        <a:p>
          <a:endParaRPr lang="zh-CN" altLang="en-US"/>
        </a:p>
      </dgm:t>
    </dgm:pt>
    <dgm:pt modelId="{2B50C3CC-0B19-4E64-B550-4905F638C7C6}" type="pres">
      <dgm:prSet presAssocID="{88A8AB9E-640E-4F11-9760-FAFEFF382CBE}" presName="composite" presStyleCnt="0"/>
      <dgm:spPr/>
    </dgm:pt>
    <dgm:pt modelId="{D050147B-D884-4A27-BCF0-B6E1D0299654}" type="pres">
      <dgm:prSet presAssocID="{88A8AB9E-640E-4F11-9760-FAFEFF382CBE}" presName="parTx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828E30C-4B46-4382-B968-86366572F52B}" type="pres">
      <dgm:prSet presAssocID="{88A8AB9E-640E-4F11-9760-FAFEFF382CBE}" presName="parSh" presStyleLbl="node1" presStyleIdx="2" presStyleCnt="3"/>
      <dgm:spPr/>
      <dgm:t>
        <a:bodyPr/>
        <a:lstStyle/>
        <a:p>
          <a:endParaRPr lang="zh-CN" altLang="en-US"/>
        </a:p>
      </dgm:t>
    </dgm:pt>
    <dgm:pt modelId="{3A1AFEF5-BA6B-4929-8A62-B60E1A705C30}" type="pres">
      <dgm:prSet presAssocID="{88A8AB9E-640E-4F11-9760-FAFEFF382CBE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DCA584D-F8C3-4F02-8558-DACA2B35EED8}" srcId="{BDBD9447-0450-46AD-99E9-DF8F89878EFA}" destId="{5CFC5DD2-19F8-4A86-932E-C55A58CED6A1}" srcOrd="0" destOrd="0" parTransId="{33AB905F-F24B-43D2-9A74-24E33D2EB841}" sibTransId="{0F052BE7-0E02-4A7A-8B8E-BE23A4D13719}"/>
    <dgm:cxn modelId="{27DAE519-BE5C-4BF8-A5D1-5A4569A5817D}" srcId="{5CFC5DD2-19F8-4A86-932E-C55A58CED6A1}" destId="{8EC112C2-A26B-403B-9B02-367AD73AF7AC}" srcOrd="0" destOrd="0" parTransId="{FA5C224D-C141-4D65-9649-7604BE8BF08C}" sibTransId="{00BFF3AC-DCC7-4531-9351-C8AE56641372}"/>
    <dgm:cxn modelId="{F595D4E4-6736-4F4B-A406-C3E72CA66EB3}" srcId="{5CFC5DD2-19F8-4A86-932E-C55A58CED6A1}" destId="{D85894E8-5A8A-4A95-8509-D119EC389D09}" srcOrd="1" destOrd="0" parTransId="{C156BEF5-D11E-47DD-8821-BC4A97E6098F}" sibTransId="{A9CD887C-C72D-4F35-8278-FB4A73004B9B}"/>
    <dgm:cxn modelId="{24D27BAE-76C2-4717-AAFA-CAB6019EB789}" srcId="{5CFC5DD2-19F8-4A86-932E-C55A58CED6A1}" destId="{6215CB70-0C6C-4647-B060-F41071744C2E}" srcOrd="2" destOrd="0" parTransId="{E163A67A-CFE8-47E7-9CFE-E14B34480601}" sibTransId="{17EF13B5-B7C3-4F1D-BACE-5786EE7A629F}"/>
    <dgm:cxn modelId="{38BC9655-9A24-417C-B8B9-DE0B092CA286}" srcId="{BDBD9447-0450-46AD-99E9-DF8F89878EFA}" destId="{1D72DDD6-F856-4B65-8EEB-9E7971D9E67C}" srcOrd="1" destOrd="0" parTransId="{E46B98D9-0E1D-4A93-A9AD-516D69EE53BC}" sibTransId="{6BFA2C88-4ADE-4303-AC1B-526084AADA42}"/>
    <dgm:cxn modelId="{1D422C43-63F5-4BBA-B608-64BC552A99C3}" srcId="{1D72DDD6-F856-4B65-8EEB-9E7971D9E67C}" destId="{BF6612DB-5D0A-4D43-91DD-37174C286477}" srcOrd="0" destOrd="1" parTransId="{A8AB9120-CFC5-4F2D-9EA2-D9F5544DE370}" sibTransId="{F711FB01-C224-446A-9F57-8A813951651F}"/>
    <dgm:cxn modelId="{6A6469BA-5F93-4197-8A61-F343CA99C9F8}" srcId="{1D72DDD6-F856-4B65-8EEB-9E7971D9E67C}" destId="{80B644C1-580C-4E53-8BF9-66AFED2E88B0}" srcOrd="1" destOrd="1" parTransId="{6210F3F9-D0C4-4935-B73A-C7D063FCECA8}" sibTransId="{E2AC79AA-9D88-42DF-8DAA-FBFC9B0CD4F9}"/>
    <dgm:cxn modelId="{217E0963-DAF0-42AA-B604-7458D48144D5}" srcId="{1D72DDD6-F856-4B65-8EEB-9E7971D9E67C}" destId="{4C9A199E-59D8-4C0A-9961-1925793A70D9}" srcOrd="2" destOrd="1" parTransId="{1813F224-72F8-4821-9F31-E2F240AF40C2}" sibTransId="{7FAD6077-BC49-4D08-B729-547476D2D36E}"/>
    <dgm:cxn modelId="{02AAB7FB-CD16-4D9F-9A28-E98BEE9BC107}" srcId="{BDBD9447-0450-46AD-99E9-DF8F89878EFA}" destId="{88A8AB9E-640E-4F11-9760-FAFEFF382CBE}" srcOrd="2" destOrd="0" parTransId="{B20438B9-CA00-4A39-A78F-50535D32D9D7}" sibTransId="{B8D33B89-EA4E-4810-8A91-19A43CCD92B8}"/>
    <dgm:cxn modelId="{45A09EB2-1462-4ACB-BE1B-1DC83FF5377C}" srcId="{88A8AB9E-640E-4F11-9760-FAFEFF382CBE}" destId="{346E08FF-E892-464F-A473-E1025C8FB19B}" srcOrd="0" destOrd="2" parTransId="{EED37D9E-90D3-4482-81B2-B2A72F457207}" sibTransId="{EC00A02B-6301-4F88-8290-02BB9C91EDF9}"/>
    <dgm:cxn modelId="{07712658-E532-4F9B-A90E-ABD085CC51FE}" srcId="{88A8AB9E-640E-4F11-9760-FAFEFF382CBE}" destId="{17F8CE69-5DCF-470C-8748-D4A31C19BDD3}" srcOrd="1" destOrd="2" parTransId="{89FE0CEA-5AB0-47C8-A062-27E232F30D94}" sibTransId="{E560DD99-EB10-4EFF-A933-0F730FCDC1B0}"/>
    <dgm:cxn modelId="{75CC3FCA-A322-45A7-9D47-B17C4F6D449C}" type="presOf" srcId="{BDBD9447-0450-46AD-99E9-DF8F89878EFA}" destId="{06F24094-2A2E-4BA4-8785-A4FC80011BE3}" srcOrd="0" destOrd="0" presId="urn:microsoft.com/office/officeart/2005/8/layout/process3"/>
    <dgm:cxn modelId="{39AF07C8-C811-463E-91A0-F37A1F8FFE6C}" type="presParOf" srcId="{06F24094-2A2E-4BA4-8785-A4FC80011BE3}" destId="{A318D14A-D75B-4B11-8271-F4486B227E44}" srcOrd="0" destOrd="0" presId="urn:microsoft.com/office/officeart/2005/8/layout/process3"/>
    <dgm:cxn modelId="{1D1B692A-F42E-48FE-967D-1DB5C95D386C}" type="presParOf" srcId="{A318D14A-D75B-4B11-8271-F4486B227E44}" destId="{2F17B58A-4B1A-479A-BA64-1288C34B3550}" srcOrd="0" destOrd="0" presId="urn:microsoft.com/office/officeart/2005/8/layout/process3"/>
    <dgm:cxn modelId="{BB925DE2-A6DA-4C92-B1E6-92169759D731}" type="presOf" srcId="{5CFC5DD2-19F8-4A86-932E-C55A58CED6A1}" destId="{2F17B58A-4B1A-479A-BA64-1288C34B3550}" srcOrd="1" destOrd="0" presId="urn:microsoft.com/office/officeart/2005/8/layout/process3"/>
    <dgm:cxn modelId="{6E7EF9C0-53A8-47AE-849D-1B022210BAFC}" type="presParOf" srcId="{A318D14A-D75B-4B11-8271-F4486B227E44}" destId="{F3BA8D8C-8194-4BF4-B31D-B1E8E0B9A8BA}" srcOrd="1" destOrd="0" presId="urn:microsoft.com/office/officeart/2005/8/layout/process3"/>
    <dgm:cxn modelId="{61F8F5A8-5529-46EB-B699-B7871C0509C8}" type="presOf" srcId="{5CFC5DD2-19F8-4A86-932E-C55A58CED6A1}" destId="{F3BA8D8C-8194-4BF4-B31D-B1E8E0B9A8BA}" srcOrd="0" destOrd="0" presId="urn:microsoft.com/office/officeart/2005/8/layout/process3"/>
    <dgm:cxn modelId="{57278A52-922E-49A3-8B59-0B839A067BDE}" type="presParOf" srcId="{A318D14A-D75B-4B11-8271-F4486B227E44}" destId="{7675E9ED-C4BE-4167-995D-6DDBF11B7840}" srcOrd="2" destOrd="0" presId="urn:microsoft.com/office/officeart/2005/8/layout/process3"/>
    <dgm:cxn modelId="{B0A8A110-9196-435A-AA0F-1882003EF53C}" type="presOf" srcId="{8EC112C2-A26B-403B-9B02-367AD73AF7AC}" destId="{7675E9ED-C4BE-4167-995D-6DDBF11B7840}" srcOrd="0" destOrd="0" presId="urn:microsoft.com/office/officeart/2005/8/layout/process3"/>
    <dgm:cxn modelId="{CBC2224F-C316-451A-ADFE-EB6023A05D52}" type="presOf" srcId="{D85894E8-5A8A-4A95-8509-D119EC389D09}" destId="{7675E9ED-C4BE-4167-995D-6DDBF11B7840}" srcOrd="0" destOrd="1" presId="urn:microsoft.com/office/officeart/2005/8/layout/process3"/>
    <dgm:cxn modelId="{782EA5C6-C72A-408C-ACBD-752ECC578ADF}" type="presOf" srcId="{6215CB70-0C6C-4647-B060-F41071744C2E}" destId="{7675E9ED-C4BE-4167-995D-6DDBF11B7840}" srcOrd="0" destOrd="2" presId="urn:microsoft.com/office/officeart/2005/8/layout/process3"/>
    <dgm:cxn modelId="{726B5791-049A-4F64-9753-1FAB0CDADF72}" type="presParOf" srcId="{06F24094-2A2E-4BA4-8785-A4FC80011BE3}" destId="{5DF08752-CC0D-46DA-AE33-2344A3280253}" srcOrd="1" destOrd="0" presId="urn:microsoft.com/office/officeart/2005/8/layout/process3"/>
    <dgm:cxn modelId="{7C2BABEB-32AC-45AA-A391-4CD4A92506B8}" type="presOf" srcId="{0F052BE7-0E02-4A7A-8B8E-BE23A4D13719}" destId="{5DF08752-CC0D-46DA-AE33-2344A3280253}" srcOrd="0" destOrd="0" presId="urn:microsoft.com/office/officeart/2005/8/layout/process3"/>
    <dgm:cxn modelId="{0DC10A08-CA14-4F14-9DCA-11F6AEEC9794}" type="presParOf" srcId="{5DF08752-CC0D-46DA-AE33-2344A3280253}" destId="{E2C9C6E8-E52B-42C1-BE97-2EEB3C499B52}" srcOrd="0" destOrd="1" presId="urn:microsoft.com/office/officeart/2005/8/layout/process3"/>
    <dgm:cxn modelId="{82EAF050-117B-4CB8-BEED-BF0159B6AF41}" type="presOf" srcId="{0F052BE7-0E02-4A7A-8B8E-BE23A4D13719}" destId="{E2C9C6E8-E52B-42C1-BE97-2EEB3C499B52}" srcOrd="1" destOrd="0" presId="urn:microsoft.com/office/officeart/2005/8/layout/process3"/>
    <dgm:cxn modelId="{42CA27AD-E1DD-48AC-AD9B-174C1698C06C}" type="presParOf" srcId="{06F24094-2A2E-4BA4-8785-A4FC80011BE3}" destId="{6F19DA1B-D51F-494E-8CC7-38F5BF07D601}" srcOrd="2" destOrd="0" presId="urn:microsoft.com/office/officeart/2005/8/layout/process3"/>
    <dgm:cxn modelId="{B5E01ECC-6BCA-48FC-A7BC-F399CAD455C7}" type="presParOf" srcId="{6F19DA1B-D51F-494E-8CC7-38F5BF07D601}" destId="{76F367B1-79CF-4E5A-97AA-0559565E4985}" srcOrd="0" destOrd="2" presId="urn:microsoft.com/office/officeart/2005/8/layout/process3"/>
    <dgm:cxn modelId="{FE7B71E8-3A30-491B-8FE5-3527DF4A2B19}" type="presOf" srcId="{1D72DDD6-F856-4B65-8EEB-9E7971D9E67C}" destId="{76F367B1-79CF-4E5A-97AA-0559565E4985}" srcOrd="1" destOrd="0" presId="urn:microsoft.com/office/officeart/2005/8/layout/process3"/>
    <dgm:cxn modelId="{D170994D-FD49-4B82-B7AF-B98E5866ED9A}" type="presParOf" srcId="{6F19DA1B-D51F-494E-8CC7-38F5BF07D601}" destId="{9F2C0BD9-F1B0-474E-88F2-FA6C8CFD750E}" srcOrd="1" destOrd="2" presId="urn:microsoft.com/office/officeart/2005/8/layout/process3"/>
    <dgm:cxn modelId="{A92D2FF0-8602-4ED1-95C7-9E7FED46A99F}" type="presOf" srcId="{1D72DDD6-F856-4B65-8EEB-9E7971D9E67C}" destId="{9F2C0BD9-F1B0-474E-88F2-FA6C8CFD750E}" srcOrd="0" destOrd="0" presId="urn:microsoft.com/office/officeart/2005/8/layout/process3"/>
    <dgm:cxn modelId="{C9919E86-24B3-49E7-A64D-5DDF3D45DAE5}" type="presParOf" srcId="{6F19DA1B-D51F-494E-8CC7-38F5BF07D601}" destId="{0DA3250B-C023-4802-B6AA-2B30381FD208}" srcOrd="2" destOrd="2" presId="urn:microsoft.com/office/officeart/2005/8/layout/process3"/>
    <dgm:cxn modelId="{FCC9CAC1-421C-4287-A417-E683FD570890}" type="presOf" srcId="{BF6612DB-5D0A-4D43-91DD-37174C286477}" destId="{0DA3250B-C023-4802-B6AA-2B30381FD208}" srcOrd="0" destOrd="0" presId="urn:microsoft.com/office/officeart/2005/8/layout/process3"/>
    <dgm:cxn modelId="{B0DDA027-2157-4439-853E-ED600E44F7F1}" type="presOf" srcId="{80B644C1-580C-4E53-8BF9-66AFED2E88B0}" destId="{0DA3250B-C023-4802-B6AA-2B30381FD208}" srcOrd="0" destOrd="1" presId="urn:microsoft.com/office/officeart/2005/8/layout/process3"/>
    <dgm:cxn modelId="{81E9AC19-F5FE-43AD-B81B-5F548F12458E}" type="presOf" srcId="{4C9A199E-59D8-4C0A-9961-1925793A70D9}" destId="{0DA3250B-C023-4802-B6AA-2B30381FD208}" srcOrd="0" destOrd="2" presId="urn:microsoft.com/office/officeart/2005/8/layout/process3"/>
    <dgm:cxn modelId="{98AC0D0F-5455-4969-BB51-4A499FC16165}" type="presParOf" srcId="{06F24094-2A2E-4BA4-8785-A4FC80011BE3}" destId="{4687F8DD-AA54-4B86-B164-92EB88043AB7}" srcOrd="3" destOrd="0" presId="urn:microsoft.com/office/officeart/2005/8/layout/process3"/>
    <dgm:cxn modelId="{FE1745FD-2A52-4352-AF53-08E112A9D972}" type="presOf" srcId="{6BFA2C88-4ADE-4303-AC1B-526084AADA42}" destId="{4687F8DD-AA54-4B86-B164-92EB88043AB7}" srcOrd="0" destOrd="0" presId="urn:microsoft.com/office/officeart/2005/8/layout/process3"/>
    <dgm:cxn modelId="{FB195203-F3EC-4FD5-9638-2E7F227D0244}" type="presParOf" srcId="{4687F8DD-AA54-4B86-B164-92EB88043AB7}" destId="{33A6EFA6-0A8D-4B2E-BECF-8129F9EAB542}" srcOrd="0" destOrd="3" presId="urn:microsoft.com/office/officeart/2005/8/layout/process3"/>
    <dgm:cxn modelId="{5890AE4B-E431-460F-8174-6D5CAEDC43EA}" type="presOf" srcId="{6BFA2C88-4ADE-4303-AC1B-526084AADA42}" destId="{33A6EFA6-0A8D-4B2E-BECF-8129F9EAB542}" srcOrd="1" destOrd="0" presId="urn:microsoft.com/office/officeart/2005/8/layout/process3"/>
    <dgm:cxn modelId="{E8849C9D-D8E2-4992-92CD-3FB344AE533F}" type="presParOf" srcId="{06F24094-2A2E-4BA4-8785-A4FC80011BE3}" destId="{2B50C3CC-0B19-4E64-B550-4905F638C7C6}" srcOrd="4" destOrd="0" presId="urn:microsoft.com/office/officeart/2005/8/layout/process3"/>
    <dgm:cxn modelId="{406C34EA-5055-4FC1-8AB5-139CC7C23C90}" type="presParOf" srcId="{2B50C3CC-0B19-4E64-B550-4905F638C7C6}" destId="{D050147B-D884-4A27-BCF0-B6E1D0299654}" srcOrd="0" destOrd="4" presId="urn:microsoft.com/office/officeart/2005/8/layout/process3"/>
    <dgm:cxn modelId="{8B82F021-EF5C-4633-AC8B-95CF9FE47025}" type="presOf" srcId="{88A8AB9E-640E-4F11-9760-FAFEFF382CBE}" destId="{D050147B-D884-4A27-BCF0-B6E1D0299654}" srcOrd="1" destOrd="0" presId="urn:microsoft.com/office/officeart/2005/8/layout/process3"/>
    <dgm:cxn modelId="{40C79302-C39E-4EF8-AD03-C4707F77585C}" type="presParOf" srcId="{2B50C3CC-0B19-4E64-B550-4905F638C7C6}" destId="{1828E30C-4B46-4382-B968-86366572F52B}" srcOrd="1" destOrd="4" presId="urn:microsoft.com/office/officeart/2005/8/layout/process3"/>
    <dgm:cxn modelId="{87FE1C79-0DB7-43C0-90B8-98C90E7EBE79}" type="presOf" srcId="{88A8AB9E-640E-4F11-9760-FAFEFF382CBE}" destId="{1828E30C-4B46-4382-B968-86366572F52B}" srcOrd="0" destOrd="0" presId="urn:microsoft.com/office/officeart/2005/8/layout/process3"/>
    <dgm:cxn modelId="{9ED93B94-13AA-4BDA-B474-7F773A44F2BA}" type="presParOf" srcId="{2B50C3CC-0B19-4E64-B550-4905F638C7C6}" destId="{3A1AFEF5-BA6B-4929-8A62-B60E1A705C30}" srcOrd="2" destOrd="4" presId="urn:microsoft.com/office/officeart/2005/8/layout/process3"/>
    <dgm:cxn modelId="{F1AAC888-C278-408A-BAD6-A693E7B21901}" type="presOf" srcId="{346E08FF-E892-464F-A473-E1025C8FB19B}" destId="{3A1AFEF5-BA6B-4929-8A62-B60E1A705C30}" srcOrd="0" destOrd="0" presId="urn:microsoft.com/office/officeart/2005/8/layout/process3"/>
    <dgm:cxn modelId="{80A105B5-5B1C-42D0-B976-6B4F18C7E14B}" type="presOf" srcId="{17F8CE69-5DCF-470C-8748-D4A31C19BDD3}" destId="{3A1AFEF5-BA6B-4929-8A62-B60E1A705C30}" srcOrd="0" destOrd="1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A8D8C-8194-4BF4-B31D-B1E8E0B9A8BA}">
      <dsp:nvSpPr>
        <dsp:cNvPr id="0" name=""/>
        <dsp:cNvSpPr/>
      </dsp:nvSpPr>
      <dsp:spPr>
        <a:xfrm>
          <a:off x="3467" y="9056"/>
          <a:ext cx="1576738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/>
            <a:t>接收</a:t>
          </a:r>
          <a:endParaRPr lang="zh-CN" altLang="en-US" sz="1600" b="1" kern="1200" dirty="0"/>
        </a:p>
      </dsp:txBody>
      <dsp:txXfrm>
        <a:off x="3467" y="9056"/>
        <a:ext cx="1576738" cy="432000"/>
      </dsp:txXfrm>
    </dsp:sp>
    <dsp:sp modelId="{7675E9ED-C4BE-4167-995D-6DDBF11B7840}">
      <dsp:nvSpPr>
        <dsp:cNvPr id="0" name=""/>
        <dsp:cNvSpPr/>
      </dsp:nvSpPr>
      <dsp:spPr>
        <a:xfrm>
          <a:off x="326414" y="441057"/>
          <a:ext cx="1576738" cy="1593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时间节点：开学后两个月内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负责部门</a:t>
          </a:r>
          <a:r>
            <a:rPr lang="zh-CN" altLang="en-US" sz="1200" kern="1200" dirty="0" smtClean="0"/>
            <a:t>：招生办公司、学生档案管理科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标志性文件：</a:t>
          </a:r>
          <a:r>
            <a:rPr lang="en-US" altLang="zh-CN" sz="1200" kern="1200" dirty="0" smtClean="0"/>
            <a:t>《</a:t>
          </a:r>
          <a:r>
            <a:rPr lang="zh-CN" altLang="en-US" sz="1200" kern="1200" dirty="0" smtClean="0"/>
            <a:t>回执单</a:t>
          </a:r>
          <a:r>
            <a:rPr lang="en-US" altLang="zh-CN" sz="1200" kern="1200" dirty="0" smtClean="0"/>
            <a:t>》</a:t>
          </a:r>
          <a:endParaRPr lang="zh-CN" altLang="en-US" sz="1200" kern="1200" dirty="0"/>
        </a:p>
      </dsp:txBody>
      <dsp:txXfrm>
        <a:off x="372595" y="487238"/>
        <a:ext cx="1484376" cy="1500638"/>
      </dsp:txXfrm>
    </dsp:sp>
    <dsp:sp modelId="{5DF08752-CC0D-46DA-AE33-2344A3280253}">
      <dsp:nvSpPr>
        <dsp:cNvPr id="0" name=""/>
        <dsp:cNvSpPr/>
      </dsp:nvSpPr>
      <dsp:spPr>
        <a:xfrm>
          <a:off x="1819234" y="28775"/>
          <a:ext cx="506739" cy="3925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kern="1200"/>
        </a:p>
      </dsp:txBody>
      <dsp:txXfrm>
        <a:off x="1819234" y="107287"/>
        <a:ext cx="388970" cy="235538"/>
      </dsp:txXfrm>
    </dsp:sp>
    <dsp:sp modelId="{9F2C0BD9-F1B0-474E-88F2-FA6C8CFD750E}">
      <dsp:nvSpPr>
        <dsp:cNvPr id="0" name=""/>
        <dsp:cNvSpPr/>
      </dsp:nvSpPr>
      <dsp:spPr>
        <a:xfrm>
          <a:off x="2536317" y="9056"/>
          <a:ext cx="1576738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/>
            <a:t>移交</a:t>
          </a:r>
          <a:endParaRPr lang="zh-CN" altLang="en-US" sz="1600" b="1" kern="1200" dirty="0"/>
        </a:p>
      </dsp:txBody>
      <dsp:txXfrm>
        <a:off x="2536317" y="9056"/>
        <a:ext cx="1576738" cy="432000"/>
      </dsp:txXfrm>
    </dsp:sp>
    <dsp:sp modelId="{0DA3250B-C023-4802-B6AA-2B30381FD208}">
      <dsp:nvSpPr>
        <dsp:cNvPr id="0" name=""/>
        <dsp:cNvSpPr/>
      </dsp:nvSpPr>
      <dsp:spPr>
        <a:xfrm>
          <a:off x="2880912" y="441057"/>
          <a:ext cx="1576738" cy="1593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时间节点：开学第二个月底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负责部门</a:t>
          </a:r>
          <a:r>
            <a:rPr lang="zh-CN" altLang="en-US" sz="1200" kern="1200" dirty="0" smtClean="0"/>
            <a:t>：学生档案管理科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标志性文件：</a:t>
          </a:r>
          <a:r>
            <a:rPr lang="en-US" altLang="zh-CN" sz="1200" kern="1200" dirty="0" smtClean="0"/>
            <a:t>《XX</a:t>
          </a:r>
          <a:r>
            <a:rPr lang="zh-CN" altLang="en-US" sz="1200" kern="1200" dirty="0" smtClean="0"/>
            <a:t>级新生档案交接单</a:t>
          </a:r>
          <a:r>
            <a:rPr lang="en-US" altLang="zh-CN" sz="1200" kern="1200" dirty="0" smtClean="0"/>
            <a:t>》</a:t>
          </a:r>
          <a:endParaRPr lang="zh-CN" altLang="en-US" sz="1200" kern="1200" dirty="0"/>
        </a:p>
      </dsp:txBody>
      <dsp:txXfrm>
        <a:off x="2927093" y="487238"/>
        <a:ext cx="1484376" cy="1500638"/>
      </dsp:txXfrm>
    </dsp:sp>
    <dsp:sp modelId="{4687F8DD-AA54-4B86-B164-92EB88043AB7}">
      <dsp:nvSpPr>
        <dsp:cNvPr id="0" name=""/>
        <dsp:cNvSpPr/>
      </dsp:nvSpPr>
      <dsp:spPr>
        <a:xfrm>
          <a:off x="4352083" y="28775"/>
          <a:ext cx="506739" cy="3925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kern="1200"/>
        </a:p>
      </dsp:txBody>
      <dsp:txXfrm>
        <a:off x="4352083" y="107287"/>
        <a:ext cx="388970" cy="235538"/>
      </dsp:txXfrm>
    </dsp:sp>
    <dsp:sp modelId="{1828E30C-4B46-4382-B968-86366572F52B}">
      <dsp:nvSpPr>
        <dsp:cNvPr id="0" name=""/>
        <dsp:cNvSpPr/>
      </dsp:nvSpPr>
      <dsp:spPr>
        <a:xfrm>
          <a:off x="5069167" y="9056"/>
          <a:ext cx="1576738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/>
            <a:t>保存</a:t>
          </a:r>
          <a:endParaRPr lang="zh-CN" altLang="en-US" sz="1600" b="1" kern="1200" dirty="0"/>
        </a:p>
      </dsp:txBody>
      <dsp:txXfrm>
        <a:off x="5069167" y="9056"/>
        <a:ext cx="1576738" cy="432000"/>
      </dsp:txXfrm>
    </dsp:sp>
    <dsp:sp modelId="{3A1AFEF5-BA6B-4929-8A62-B60E1A705C30}">
      <dsp:nvSpPr>
        <dsp:cNvPr id="0" name=""/>
        <dsp:cNvSpPr/>
      </dsp:nvSpPr>
      <dsp:spPr>
        <a:xfrm>
          <a:off x="5392113" y="441057"/>
          <a:ext cx="1576738" cy="1593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负责部门</a:t>
          </a:r>
          <a:r>
            <a:rPr lang="zh-CN" altLang="en-US" sz="1200" kern="1200" dirty="0" smtClean="0"/>
            <a:t>：学生档案管理科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标志性文件：</a:t>
          </a:r>
          <a:r>
            <a:rPr lang="en-US" altLang="zh-CN" sz="1200" kern="1200" dirty="0" smtClean="0"/>
            <a:t>《XX</a:t>
          </a:r>
          <a:r>
            <a:rPr lang="zh-CN" altLang="en-US" sz="1200" kern="1200" dirty="0" smtClean="0"/>
            <a:t>级学生档案号</a:t>
          </a:r>
          <a:r>
            <a:rPr lang="en-US" altLang="zh-CN" sz="1200" kern="1200" dirty="0" smtClean="0"/>
            <a:t>》</a:t>
          </a:r>
          <a:endParaRPr lang="zh-CN" altLang="en-US" sz="1200" kern="1200" dirty="0"/>
        </a:p>
      </dsp:txBody>
      <dsp:txXfrm>
        <a:off x="5438294" y="487238"/>
        <a:ext cx="1484376" cy="15006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A8D8C-8194-4BF4-B31D-B1E8E0B9A8BA}">
      <dsp:nvSpPr>
        <dsp:cNvPr id="0" name=""/>
        <dsp:cNvSpPr/>
      </dsp:nvSpPr>
      <dsp:spPr>
        <a:xfrm>
          <a:off x="3467" y="9056"/>
          <a:ext cx="1576738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/>
            <a:t>检查</a:t>
          </a:r>
          <a:endParaRPr lang="zh-CN" altLang="en-US" sz="1600" b="1" kern="1200" dirty="0"/>
        </a:p>
      </dsp:txBody>
      <dsp:txXfrm>
        <a:off x="3467" y="9056"/>
        <a:ext cx="1576738" cy="432000"/>
      </dsp:txXfrm>
    </dsp:sp>
    <dsp:sp modelId="{7675E9ED-C4BE-4167-995D-6DDBF11B7840}">
      <dsp:nvSpPr>
        <dsp:cNvPr id="0" name=""/>
        <dsp:cNvSpPr/>
      </dsp:nvSpPr>
      <dsp:spPr>
        <a:xfrm>
          <a:off x="326414" y="441057"/>
          <a:ext cx="1576738" cy="1593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时间节点：在学期间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负责部门</a:t>
          </a:r>
          <a:r>
            <a:rPr lang="zh-CN" altLang="en-US" sz="1200" kern="1200" dirty="0" smtClean="0"/>
            <a:t>：学生档案管理科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标志性文件：</a:t>
          </a:r>
          <a:r>
            <a:rPr lang="en-US" altLang="zh-CN" sz="1200" kern="1200" dirty="0" smtClean="0"/>
            <a:t>《</a:t>
          </a:r>
          <a:r>
            <a:rPr lang="zh-CN" altLang="en-US" sz="1200" kern="1200" dirty="0" smtClean="0"/>
            <a:t>学生档案必备材料补缺告知书</a:t>
          </a:r>
          <a:r>
            <a:rPr lang="en-US" altLang="zh-CN" sz="1200" kern="1200" dirty="0" smtClean="0"/>
            <a:t>》</a:t>
          </a:r>
          <a:endParaRPr lang="zh-CN" altLang="en-US" sz="1200" kern="1200" dirty="0"/>
        </a:p>
      </dsp:txBody>
      <dsp:txXfrm>
        <a:off x="372595" y="487238"/>
        <a:ext cx="1484376" cy="1500638"/>
      </dsp:txXfrm>
    </dsp:sp>
    <dsp:sp modelId="{5DF08752-CC0D-46DA-AE33-2344A3280253}">
      <dsp:nvSpPr>
        <dsp:cNvPr id="0" name=""/>
        <dsp:cNvSpPr/>
      </dsp:nvSpPr>
      <dsp:spPr>
        <a:xfrm>
          <a:off x="1819234" y="28775"/>
          <a:ext cx="506739" cy="3925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kern="1200"/>
        </a:p>
      </dsp:txBody>
      <dsp:txXfrm>
        <a:off x="1819234" y="107287"/>
        <a:ext cx="388970" cy="235538"/>
      </dsp:txXfrm>
    </dsp:sp>
    <dsp:sp modelId="{9F2C0BD9-F1B0-474E-88F2-FA6C8CFD750E}">
      <dsp:nvSpPr>
        <dsp:cNvPr id="0" name=""/>
        <dsp:cNvSpPr/>
      </dsp:nvSpPr>
      <dsp:spPr>
        <a:xfrm>
          <a:off x="2536317" y="9056"/>
          <a:ext cx="1576738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/>
            <a:t>补全</a:t>
          </a:r>
          <a:endParaRPr lang="zh-CN" altLang="en-US" sz="1600" b="1" kern="1200" dirty="0"/>
        </a:p>
      </dsp:txBody>
      <dsp:txXfrm>
        <a:off x="2536317" y="9056"/>
        <a:ext cx="1576738" cy="432000"/>
      </dsp:txXfrm>
    </dsp:sp>
    <dsp:sp modelId="{0DA3250B-C023-4802-B6AA-2B30381FD208}">
      <dsp:nvSpPr>
        <dsp:cNvPr id="0" name=""/>
        <dsp:cNvSpPr/>
      </dsp:nvSpPr>
      <dsp:spPr>
        <a:xfrm>
          <a:off x="2880912" y="441057"/>
          <a:ext cx="1576738" cy="1593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时间节点：在学期间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负责部门</a:t>
          </a:r>
          <a:r>
            <a:rPr lang="zh-CN" altLang="en-US" sz="1200" kern="1200" dirty="0" smtClean="0"/>
            <a:t>：学生档案管理科、二级学院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标志性文件：各类材料清单</a:t>
          </a:r>
          <a:endParaRPr lang="zh-CN" altLang="en-US" sz="1200" kern="1200" dirty="0"/>
        </a:p>
      </dsp:txBody>
      <dsp:txXfrm>
        <a:off x="2927093" y="487238"/>
        <a:ext cx="1484376" cy="1500638"/>
      </dsp:txXfrm>
    </dsp:sp>
    <dsp:sp modelId="{4687F8DD-AA54-4B86-B164-92EB88043AB7}">
      <dsp:nvSpPr>
        <dsp:cNvPr id="0" name=""/>
        <dsp:cNvSpPr/>
      </dsp:nvSpPr>
      <dsp:spPr>
        <a:xfrm>
          <a:off x="4352083" y="28775"/>
          <a:ext cx="506739" cy="3925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kern="1200"/>
        </a:p>
      </dsp:txBody>
      <dsp:txXfrm>
        <a:off x="4352083" y="107287"/>
        <a:ext cx="388970" cy="235538"/>
      </dsp:txXfrm>
    </dsp:sp>
    <dsp:sp modelId="{1828E30C-4B46-4382-B968-86366572F52B}">
      <dsp:nvSpPr>
        <dsp:cNvPr id="0" name=""/>
        <dsp:cNvSpPr/>
      </dsp:nvSpPr>
      <dsp:spPr>
        <a:xfrm>
          <a:off x="5069167" y="9056"/>
          <a:ext cx="1576738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/>
            <a:t>转递</a:t>
          </a:r>
          <a:endParaRPr lang="zh-CN" altLang="en-US" sz="1600" b="1" kern="1200" dirty="0"/>
        </a:p>
      </dsp:txBody>
      <dsp:txXfrm>
        <a:off x="5069167" y="9056"/>
        <a:ext cx="1576738" cy="432000"/>
      </dsp:txXfrm>
    </dsp:sp>
    <dsp:sp modelId="{3A1AFEF5-BA6B-4929-8A62-B60E1A705C30}">
      <dsp:nvSpPr>
        <dsp:cNvPr id="0" name=""/>
        <dsp:cNvSpPr/>
      </dsp:nvSpPr>
      <dsp:spPr>
        <a:xfrm>
          <a:off x="5392113" y="441057"/>
          <a:ext cx="1576738" cy="1593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36000" lvl="1" indent="-11430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zh-CN" altLang="en-US" sz="1200" kern="1200" dirty="0" smtClean="0"/>
            <a:t>负责部门</a:t>
          </a:r>
          <a:r>
            <a:rPr lang="zh-CN" altLang="en-US" sz="1200" kern="1200" dirty="0" smtClean="0"/>
            <a:t>：学生档案管理科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标志性文件</a:t>
          </a:r>
          <a:r>
            <a:rPr lang="zh-CN" altLang="en-US" sz="1200" kern="1200" dirty="0" smtClean="0"/>
            <a:t>：</a:t>
          </a:r>
          <a:r>
            <a:rPr lang="en-US" altLang="zh-CN" sz="1200" kern="1200" dirty="0" smtClean="0"/>
            <a:t>《</a:t>
          </a:r>
          <a:r>
            <a:rPr lang="zh-CN" altLang="en-US" sz="1200" kern="1200" dirty="0" smtClean="0"/>
            <a:t>就业通知书</a:t>
          </a:r>
          <a:r>
            <a:rPr lang="en-US" altLang="zh-CN" sz="1200" kern="1200" dirty="0" smtClean="0"/>
            <a:t>》《</a:t>
          </a:r>
          <a:r>
            <a:rPr lang="zh-CN" altLang="en-US" sz="1200" kern="1200" dirty="0" smtClean="0"/>
            <a:t>调档函</a:t>
          </a:r>
          <a:r>
            <a:rPr lang="en-US" altLang="zh-CN" sz="1200" kern="1200" dirty="0" smtClean="0"/>
            <a:t>》《EMS</a:t>
          </a:r>
          <a:r>
            <a:rPr lang="zh-CN" altLang="en-US" sz="1200" kern="1200" dirty="0" smtClean="0"/>
            <a:t>专递交</a:t>
          </a:r>
          <a:r>
            <a:rPr lang="zh-CN" altLang="en-US" sz="1200" kern="1200" dirty="0" smtClean="0"/>
            <a:t>寄单</a:t>
          </a:r>
          <a:r>
            <a:rPr lang="en-US" altLang="zh-CN" sz="1200" kern="1200" dirty="0" smtClean="0"/>
            <a:t>》</a:t>
          </a:r>
          <a:endParaRPr lang="zh-CN" altLang="en-US" sz="1200" kern="1200" dirty="0"/>
        </a:p>
      </dsp:txBody>
      <dsp:txXfrm>
        <a:off x="5438294" y="487238"/>
        <a:ext cx="1484376" cy="15006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srcNode" val="parTx"/>
            <dgm:param type="dstNode" val="parTx"/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srcNode" val="parTx"/>
            <dgm:param type="dstNode" val="parTx"/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.xml"/><Relationship Id="rId8" Type="http://schemas.openxmlformats.org/officeDocument/2006/relationships/diagramQuickStyle" Target="../diagrams/quickStyle2.xml"/><Relationship Id="rId7" Type="http://schemas.openxmlformats.org/officeDocument/2006/relationships/diagramLayout" Target="../diagrams/layout2.xml"/><Relationship Id="rId6" Type="http://schemas.openxmlformats.org/officeDocument/2006/relationships/diagramData" Target="../diagrams/data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1" Type="http://schemas.openxmlformats.org/officeDocument/2006/relationships/slideLayout" Target="../slideLayouts/slideLayout2.xml"/><Relationship Id="rId10" Type="http://schemas.microsoft.com/office/2007/relationships/diagramDrawing" Target="../diagrams/drawing2.xml"/><Relationship Id="rId1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 smtClean="0"/>
              <a:t>上海电子信息职业技术学院</a:t>
            </a:r>
            <a:br>
              <a:rPr lang="zh-CN" altLang="en-US" sz="2800" b="1" dirty="0" smtClean="0"/>
            </a:br>
            <a:r>
              <a:rPr lang="zh-CN" altLang="en-US" sz="2800" b="1" dirty="0" smtClean="0"/>
              <a:t>学生档案管理流程图</a:t>
            </a:r>
            <a:endParaRPr lang="zh-CN" altLang="en-US" sz="2800" b="1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6972320" cy="204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5" name="内容占位符 3"/>
          <p:cNvGraphicFramePr/>
          <p:nvPr/>
        </p:nvGraphicFramePr>
        <p:xfrm>
          <a:off x="571472" y="4071942"/>
          <a:ext cx="6972320" cy="204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7043420" y="6216650"/>
            <a:ext cx="192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1400"/>
              <a:t>学生档案管理中心</a:t>
            </a:r>
            <a:endParaRPr lang="zh-CN" altLang="zh-CN" sz="1400"/>
          </a:p>
          <a:p>
            <a:r>
              <a:rPr lang="en-US" altLang="zh-CN" sz="1400"/>
              <a:t>    2019</a:t>
            </a:r>
            <a:r>
              <a:rPr lang="zh-CN" altLang="en-US" sz="1400"/>
              <a:t>年</a:t>
            </a:r>
            <a:r>
              <a:rPr lang="en-US" altLang="zh-CN" sz="1400"/>
              <a:t>9</a:t>
            </a:r>
            <a:r>
              <a:rPr lang="zh-CN" altLang="en-US" sz="1400"/>
              <a:t>月</a:t>
            </a:r>
            <a:endParaRPr lang="zh-CN" altLang="en-US"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WPS 演示</Application>
  <PresentationFormat>全屏显示(4:3)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上海电子信息职业技术学院 学生档案管理流程图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</dc:creator>
  <cp:lastModifiedBy>occult</cp:lastModifiedBy>
  <cp:revision>35</cp:revision>
  <dcterms:created xsi:type="dcterms:W3CDTF">2013-11-07T04:28:00Z</dcterms:created>
  <dcterms:modified xsi:type="dcterms:W3CDTF">2019-11-18T03:04:03Z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